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4" r:id="rId1"/>
    <p:sldMasterId id="2147483932" r:id="rId2"/>
  </p:sldMasterIdLst>
  <p:notesMasterIdLst>
    <p:notesMasterId r:id="rId26"/>
  </p:notesMasterIdLst>
  <p:handoutMasterIdLst>
    <p:handoutMasterId r:id="rId27"/>
  </p:handoutMasterIdLst>
  <p:sldIdLst>
    <p:sldId id="324" r:id="rId3"/>
    <p:sldId id="319" r:id="rId4"/>
    <p:sldId id="320" r:id="rId5"/>
    <p:sldId id="307" r:id="rId6"/>
    <p:sldId id="311" r:id="rId7"/>
    <p:sldId id="322" r:id="rId8"/>
    <p:sldId id="329" r:id="rId9"/>
    <p:sldId id="326" r:id="rId10"/>
    <p:sldId id="323" r:id="rId11"/>
    <p:sldId id="308" r:id="rId12"/>
    <p:sldId id="325" r:id="rId13"/>
    <p:sldId id="305" r:id="rId14"/>
    <p:sldId id="330" r:id="rId15"/>
    <p:sldId id="310" r:id="rId16"/>
    <p:sldId id="331" r:id="rId17"/>
    <p:sldId id="333" r:id="rId18"/>
    <p:sldId id="347" r:id="rId19"/>
    <p:sldId id="339" r:id="rId20"/>
    <p:sldId id="341" r:id="rId21"/>
    <p:sldId id="340" r:id="rId22"/>
    <p:sldId id="342" r:id="rId23"/>
    <p:sldId id="346" r:id="rId24"/>
    <p:sldId id="315" r:id="rId25"/>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684"/>
    <a:srgbClr val="F1983D"/>
    <a:srgbClr val="086575"/>
    <a:srgbClr val="94B3B2"/>
    <a:srgbClr val="B2DEDD"/>
    <a:srgbClr val="F1A0C2"/>
    <a:srgbClr val="F79037"/>
    <a:srgbClr val="A0C1C0"/>
    <a:srgbClr val="12B4CB"/>
    <a:srgbClr val="8A41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1F8E21-DCD5-432F-AA60-19F5E1D8D880}" v="11" dt="2023-09-06T08:59:38.6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27" autoAdjust="0"/>
    <p:restoredTop sz="94663"/>
  </p:normalViewPr>
  <p:slideViewPr>
    <p:cSldViewPr snapToGrid="0" snapToObjects="1">
      <p:cViewPr varScale="1">
        <p:scale>
          <a:sx n="48" d="100"/>
          <a:sy n="48" d="100"/>
        </p:scale>
        <p:origin x="2798" y="53"/>
      </p:cViewPr>
      <p:guideLst/>
    </p:cSldViewPr>
  </p:slideViewPr>
  <p:notesTextViewPr>
    <p:cViewPr>
      <p:scale>
        <a:sx n="1" d="1"/>
        <a:sy n="1" d="1"/>
      </p:scale>
      <p:origin x="0" y="0"/>
    </p:cViewPr>
  </p:notesTextViewPr>
  <p:sorterViewPr>
    <p:cViewPr>
      <p:scale>
        <a:sx n="56" d="100"/>
        <a:sy n="56" d="100"/>
      </p:scale>
      <p:origin x="0" y="0"/>
    </p:cViewPr>
  </p:sorterViewPr>
  <p:notesViewPr>
    <p:cSldViewPr snapToGrid="0" snapToObjects="1">
      <p:cViewPr varScale="1">
        <p:scale>
          <a:sx n="71" d="100"/>
          <a:sy n="71" d="100"/>
        </p:scale>
        <p:origin x="317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2/10/2024</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2/10/2024</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0CFAA46A-EF82-094B-A9E3-4981FFAD9B93}"/>
              </a:ext>
            </a:extLst>
          </p:cNvPr>
          <p:cNvSpPr/>
          <p:nvPr userDrawn="1"/>
        </p:nvSpPr>
        <p:spPr>
          <a:xfrm>
            <a:off x="364906" y="2656011"/>
            <a:ext cx="6956072" cy="6691207"/>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86575"/>
          </a:solidFill>
          <a:ln w="24491" cap="flat">
            <a:noFill/>
            <a:prstDash val="solid"/>
            <a:miter/>
          </a:ln>
        </p:spPr>
        <p:txBody>
          <a:bodyPr rtlCol="0" anchor="ctr"/>
          <a:lstStyle/>
          <a:p>
            <a:endParaRPr lang="en-US"/>
          </a:p>
        </p:txBody>
      </p:sp>
      <p:pic>
        <p:nvPicPr>
          <p:cNvPr id="47" name="Picture 46">
            <a:extLst>
              <a:ext uri="{FF2B5EF4-FFF2-40B4-BE49-F238E27FC236}">
                <a16:creationId xmlns:a16="http://schemas.microsoft.com/office/drawing/2014/main" id="{9F3C5C75-EE9C-584A-A1E6-A3DC1AD629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136149" y="9981336"/>
            <a:ext cx="1184829" cy="272079"/>
          </a:xfrm>
          <a:prstGeom prst="rect">
            <a:avLst/>
          </a:prstGeom>
          <a:ln>
            <a:noFill/>
          </a:ln>
          <a:extLst>
            <a:ext uri="{53640926-AAD7-44D8-BBD7-CCE9431645EC}">
              <a14:shadowObscured xmlns:a14="http://schemas.microsoft.com/office/drawing/2010/main"/>
            </a:ext>
          </a:extLst>
        </p:spPr>
      </p:pic>
      <p:grpSp>
        <p:nvGrpSpPr>
          <p:cNvPr id="48" name="Graphic 95">
            <a:extLst>
              <a:ext uri="{FF2B5EF4-FFF2-40B4-BE49-F238E27FC236}">
                <a16:creationId xmlns:a16="http://schemas.microsoft.com/office/drawing/2014/main" id="{BEA59460-AC8E-3F4E-A5D9-A662F7B47DDF}"/>
              </a:ext>
            </a:extLst>
          </p:cNvPr>
          <p:cNvGrpSpPr/>
          <p:nvPr userDrawn="1"/>
        </p:nvGrpSpPr>
        <p:grpSpPr>
          <a:xfrm>
            <a:off x="889143" y="9948603"/>
            <a:ext cx="1509109" cy="423922"/>
            <a:chOff x="584588" y="9078286"/>
            <a:chExt cx="1509109" cy="423922"/>
          </a:xfrm>
          <a:solidFill>
            <a:srgbClr val="000000"/>
          </a:solidFill>
        </p:grpSpPr>
        <p:sp>
          <p:nvSpPr>
            <p:cNvPr id="49" name="Freeform 48">
              <a:extLst>
                <a:ext uri="{FF2B5EF4-FFF2-40B4-BE49-F238E27FC236}">
                  <a16:creationId xmlns:a16="http://schemas.microsoft.com/office/drawing/2014/main" id="{EA2EA486-32CC-B445-A3C2-FC7E151F61B5}"/>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25684"/>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E900425-EA53-C241-A37B-086289D06797}"/>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25684"/>
              </a:solidFill>
              <a:prstDash val="solid"/>
              <a:miter/>
            </a:ln>
          </p:spPr>
          <p:txBody>
            <a:bodyPr rtlCol="0" anchor="ctr"/>
            <a:lstStyle/>
            <a:p>
              <a:endParaRPr lang="en-US"/>
            </a:p>
          </p:txBody>
        </p:sp>
      </p:grpSp>
      <p:sp>
        <p:nvSpPr>
          <p:cNvPr id="51" name="Text Placeholder 23">
            <a:extLst>
              <a:ext uri="{FF2B5EF4-FFF2-40B4-BE49-F238E27FC236}">
                <a16:creationId xmlns:a16="http://schemas.microsoft.com/office/drawing/2014/main" id="{E962BAB9-7DAD-C648-8BD2-137D872D23D8}"/>
              </a:ext>
            </a:extLst>
          </p:cNvPr>
          <p:cNvSpPr>
            <a:spLocks noGrp="1"/>
          </p:cNvSpPr>
          <p:nvPr>
            <p:ph type="body" sz="quarter" idx="17" hasCustomPrompt="1"/>
          </p:nvPr>
        </p:nvSpPr>
        <p:spPr>
          <a:xfrm>
            <a:off x="933473" y="9987866"/>
            <a:ext cx="1230818" cy="419205"/>
          </a:xfrm>
          <a:prstGeom prst="rect">
            <a:avLst/>
          </a:prstGeom>
        </p:spPr>
        <p:txBody>
          <a:bodyPr>
            <a:noAutofit/>
          </a:bodyPr>
          <a:lstStyle>
            <a:lvl1pPr marL="0" indent="0" algn="l">
              <a:spcBef>
                <a:spcPts val="0"/>
              </a:spcBef>
              <a:buNone/>
              <a:defRPr sz="1000" b="0" i="0">
                <a:solidFill>
                  <a:srgbClr val="086575"/>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52" name="Text Placeholder 23">
            <a:extLst>
              <a:ext uri="{FF2B5EF4-FFF2-40B4-BE49-F238E27FC236}">
                <a16:creationId xmlns:a16="http://schemas.microsoft.com/office/drawing/2014/main" id="{A0B45ACE-CB75-B044-8C7F-ECDC3457730F}"/>
              </a:ext>
            </a:extLst>
          </p:cNvPr>
          <p:cNvSpPr>
            <a:spLocks noGrp="1"/>
          </p:cNvSpPr>
          <p:nvPr>
            <p:ph type="body" sz="quarter" idx="18" hasCustomPrompt="1"/>
          </p:nvPr>
        </p:nvSpPr>
        <p:spPr>
          <a:xfrm>
            <a:off x="2497740" y="9981336"/>
            <a:ext cx="1779692" cy="419205"/>
          </a:xfrm>
          <a:prstGeom prst="rect">
            <a:avLst/>
          </a:prstGeom>
        </p:spPr>
        <p:txBody>
          <a:bodyPr>
            <a:noAutofit/>
          </a:bodyPr>
          <a:lstStyle>
            <a:lvl1pPr marL="0" indent="0" algn="l">
              <a:spcBef>
                <a:spcPts val="0"/>
              </a:spcBef>
              <a:buNone/>
              <a:defRPr sz="1000" b="0" i="0">
                <a:solidFill>
                  <a:srgbClr val="086575"/>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55" name="Text Placeholder 32">
            <a:extLst>
              <a:ext uri="{FF2B5EF4-FFF2-40B4-BE49-F238E27FC236}">
                <a16:creationId xmlns:a16="http://schemas.microsoft.com/office/drawing/2014/main" id="{21A1A844-FDC2-6842-A04E-83AB524D9DA8}"/>
              </a:ext>
            </a:extLst>
          </p:cNvPr>
          <p:cNvSpPr>
            <a:spLocks noGrp="1"/>
          </p:cNvSpPr>
          <p:nvPr>
            <p:ph type="body" sz="quarter" idx="20" hasCustomPrompt="1"/>
          </p:nvPr>
        </p:nvSpPr>
        <p:spPr>
          <a:xfrm>
            <a:off x="790758" y="7295557"/>
            <a:ext cx="2725183" cy="1038225"/>
          </a:xfrm>
          <a:prstGeom prst="rect">
            <a:avLst/>
          </a:prstGeom>
        </p:spPr>
        <p:txBody>
          <a:bodyPr>
            <a:noAutofit/>
          </a:bodyPr>
          <a:lstStyle>
            <a:lvl1pPr marL="0" indent="0">
              <a:lnSpc>
                <a:spcPts val="3220"/>
              </a:lnSpc>
              <a:spcBef>
                <a:spcPts val="0"/>
              </a:spcBef>
              <a:buNone/>
              <a:defRPr sz="36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GUIDE TO </a:t>
            </a:r>
          </a:p>
          <a:p>
            <a:pPr lvl="0"/>
            <a:r>
              <a:rPr lang="en-GB" dirty="0"/>
              <a:t>DEISGN FOR CHANGE</a:t>
            </a:r>
            <a:endParaRPr lang="en-US" dirty="0"/>
          </a:p>
        </p:txBody>
      </p:sp>
      <p:grpSp>
        <p:nvGrpSpPr>
          <p:cNvPr id="56" name="Graphic 2">
            <a:extLst>
              <a:ext uri="{FF2B5EF4-FFF2-40B4-BE49-F238E27FC236}">
                <a16:creationId xmlns:a16="http://schemas.microsoft.com/office/drawing/2014/main" id="{B9C37EAE-F30B-5246-BF32-B86F709620F0}"/>
              </a:ext>
            </a:extLst>
          </p:cNvPr>
          <p:cNvGrpSpPr/>
          <p:nvPr userDrawn="1"/>
        </p:nvGrpSpPr>
        <p:grpSpPr>
          <a:xfrm>
            <a:off x="364906" y="733952"/>
            <a:ext cx="2725184" cy="1396990"/>
            <a:chOff x="4112108" y="1054254"/>
            <a:chExt cx="2408066" cy="1234428"/>
          </a:xfrm>
        </p:grpSpPr>
        <p:grpSp>
          <p:nvGrpSpPr>
            <p:cNvPr id="57" name="Graphic 2">
              <a:extLst>
                <a:ext uri="{FF2B5EF4-FFF2-40B4-BE49-F238E27FC236}">
                  <a16:creationId xmlns:a16="http://schemas.microsoft.com/office/drawing/2014/main" id="{FFA2A3BA-A96D-9A4B-AF33-F984BFB205C8}"/>
                </a:ext>
              </a:extLst>
            </p:cNvPr>
            <p:cNvGrpSpPr/>
            <p:nvPr/>
          </p:nvGrpSpPr>
          <p:grpSpPr>
            <a:xfrm>
              <a:off x="5038056" y="1057107"/>
              <a:ext cx="1482118" cy="1231575"/>
              <a:chOff x="5038056" y="1057107"/>
              <a:chExt cx="1482118" cy="1231575"/>
            </a:xfrm>
            <a:solidFill>
              <a:srgbClr val="E25684"/>
            </a:solidFill>
          </p:grpSpPr>
          <p:sp>
            <p:nvSpPr>
              <p:cNvPr id="80" name="Freeform 79">
                <a:extLst>
                  <a:ext uri="{FF2B5EF4-FFF2-40B4-BE49-F238E27FC236}">
                    <a16:creationId xmlns:a16="http://schemas.microsoft.com/office/drawing/2014/main" id="{BB9FDF28-6CBB-994F-9C77-7BE44ADDDE56}"/>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D90EE9A2-C0A6-6E4D-9163-C9CBBCB8440F}"/>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5FCA3BC6-D456-D54E-A6B6-B24FD0E7DB91}"/>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C3A53B8A-0180-F84C-9D21-96C3D90FE112}"/>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58" name="Graphic 2">
              <a:extLst>
                <a:ext uri="{FF2B5EF4-FFF2-40B4-BE49-F238E27FC236}">
                  <a16:creationId xmlns:a16="http://schemas.microsoft.com/office/drawing/2014/main" id="{EFC6F97F-AD44-3348-9265-5AF595602648}"/>
                </a:ext>
              </a:extLst>
            </p:cNvPr>
            <p:cNvGrpSpPr/>
            <p:nvPr/>
          </p:nvGrpSpPr>
          <p:grpSpPr>
            <a:xfrm>
              <a:off x="4112108" y="1054254"/>
              <a:ext cx="1223505" cy="1231575"/>
              <a:chOff x="4112108" y="1054254"/>
              <a:chExt cx="1223505" cy="1231575"/>
            </a:xfrm>
            <a:solidFill>
              <a:srgbClr val="F1983D"/>
            </a:solidFill>
          </p:grpSpPr>
          <p:sp>
            <p:nvSpPr>
              <p:cNvPr id="78" name="Freeform 77">
                <a:extLst>
                  <a:ext uri="{FF2B5EF4-FFF2-40B4-BE49-F238E27FC236}">
                    <a16:creationId xmlns:a16="http://schemas.microsoft.com/office/drawing/2014/main" id="{F7694CD8-BF9D-A644-A551-6BB9A25DA3E6}"/>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EBE86A43-BB40-3E4F-9180-3F698EA43A10}"/>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947A8260-16C8-2F46-BEEA-6299185FE9B9}"/>
                </a:ext>
              </a:extLst>
            </p:cNvPr>
            <p:cNvGrpSpPr/>
            <p:nvPr/>
          </p:nvGrpSpPr>
          <p:grpSpPr>
            <a:xfrm>
              <a:off x="4449594" y="1366190"/>
              <a:ext cx="1600919" cy="664765"/>
              <a:chOff x="4449594" y="1366190"/>
              <a:chExt cx="1600919" cy="664765"/>
            </a:xfrm>
            <a:solidFill>
              <a:srgbClr val="086575"/>
            </a:solidFill>
          </p:grpSpPr>
          <p:grpSp>
            <p:nvGrpSpPr>
              <p:cNvPr id="60" name="Graphic 2">
                <a:extLst>
                  <a:ext uri="{FF2B5EF4-FFF2-40B4-BE49-F238E27FC236}">
                    <a16:creationId xmlns:a16="http://schemas.microsoft.com/office/drawing/2014/main" id="{77B82934-5DDB-BA4B-8A04-82D4BF7C0267}"/>
                  </a:ext>
                </a:extLst>
              </p:cNvPr>
              <p:cNvGrpSpPr/>
              <p:nvPr/>
            </p:nvGrpSpPr>
            <p:grpSpPr>
              <a:xfrm>
                <a:off x="4866936" y="1683832"/>
                <a:ext cx="1183577" cy="347123"/>
                <a:chOff x="4866936" y="1683832"/>
                <a:chExt cx="1183577" cy="347123"/>
              </a:xfrm>
              <a:solidFill>
                <a:srgbClr val="086575"/>
              </a:solidFill>
            </p:grpSpPr>
            <p:sp>
              <p:nvSpPr>
                <p:cNvPr id="72" name="Freeform 71">
                  <a:extLst>
                    <a:ext uri="{FF2B5EF4-FFF2-40B4-BE49-F238E27FC236}">
                      <a16:creationId xmlns:a16="http://schemas.microsoft.com/office/drawing/2014/main" id="{46DF24B2-5257-BA4F-B4B3-6CA479CA8148}"/>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A0D55452-7B6E-C74B-99D2-D771224A554C}"/>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58C3EB8-473E-DF40-A687-05C6E795F8FD}"/>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7CE7A70-F47A-ED4F-BD70-1FB48A911EBB}"/>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A09B566-646C-6045-A468-65F7D0EEE3F9}"/>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8513A4A-A792-1C43-B2EA-5A66DA0B34CD}"/>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61" name="Graphic 2">
                <a:extLst>
                  <a:ext uri="{FF2B5EF4-FFF2-40B4-BE49-F238E27FC236}">
                    <a16:creationId xmlns:a16="http://schemas.microsoft.com/office/drawing/2014/main" id="{D5FABB89-0005-7849-9273-DB2F14BBFD90}"/>
                  </a:ext>
                </a:extLst>
              </p:cNvPr>
              <p:cNvGrpSpPr/>
              <p:nvPr/>
            </p:nvGrpSpPr>
            <p:grpSpPr>
              <a:xfrm>
                <a:off x="4449594" y="1366190"/>
                <a:ext cx="1063793" cy="348074"/>
                <a:chOff x="4449594" y="1366190"/>
                <a:chExt cx="1063793" cy="348074"/>
              </a:xfrm>
              <a:solidFill>
                <a:srgbClr val="086575"/>
              </a:solidFill>
            </p:grpSpPr>
            <p:sp>
              <p:nvSpPr>
                <p:cNvPr id="66" name="Freeform 65">
                  <a:extLst>
                    <a:ext uri="{FF2B5EF4-FFF2-40B4-BE49-F238E27FC236}">
                      <a16:creationId xmlns:a16="http://schemas.microsoft.com/office/drawing/2014/main" id="{D962C8B8-27D1-E442-AEC3-7AF6353D8163}"/>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1AE55BC-F192-B14E-AD34-B568408B83A2}"/>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9CB8293-93A2-094D-A491-5A0214868CF2}"/>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B685DEE-8626-FC42-9FA4-EDFCBFDA094A}"/>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36F6BA8-60C0-9843-B105-6C9DF0F5D064}"/>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74A0B93-60C0-214A-BE14-F94E979FD5EA}"/>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62" name="Graphic 2">
                <a:extLst>
                  <a:ext uri="{FF2B5EF4-FFF2-40B4-BE49-F238E27FC236}">
                    <a16:creationId xmlns:a16="http://schemas.microsoft.com/office/drawing/2014/main" id="{F7716348-B3CD-BB48-9C58-4DDA88F4D105}"/>
                  </a:ext>
                </a:extLst>
              </p:cNvPr>
              <p:cNvGrpSpPr/>
              <p:nvPr/>
            </p:nvGrpSpPr>
            <p:grpSpPr>
              <a:xfrm>
                <a:off x="5604652" y="1480313"/>
                <a:ext cx="260482" cy="153114"/>
                <a:chOff x="5604652" y="1480313"/>
                <a:chExt cx="260482" cy="153114"/>
              </a:xfrm>
              <a:solidFill>
                <a:srgbClr val="086575"/>
              </a:solidFill>
            </p:grpSpPr>
            <p:sp>
              <p:nvSpPr>
                <p:cNvPr id="63" name="Freeform 62">
                  <a:extLst>
                    <a:ext uri="{FF2B5EF4-FFF2-40B4-BE49-F238E27FC236}">
                      <a16:creationId xmlns:a16="http://schemas.microsoft.com/office/drawing/2014/main" id="{7618E672-2E16-2A41-913C-3F3E0E4836FC}"/>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DDF32C0-8580-E84D-8D4F-E0008FE7DC3D}"/>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6DC2CFC-FC5B-DF47-95B6-98CE41200DB0}"/>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sp>
        <p:nvSpPr>
          <p:cNvPr id="84" name="Picture Placeholder 52">
            <a:extLst>
              <a:ext uri="{FF2B5EF4-FFF2-40B4-BE49-F238E27FC236}">
                <a16:creationId xmlns:a16="http://schemas.microsoft.com/office/drawing/2014/main" id="{4D8EB33D-928F-434D-BE9D-1C0A798CB2BB}"/>
              </a:ext>
            </a:extLst>
          </p:cNvPr>
          <p:cNvSpPr>
            <a:spLocks noGrp="1"/>
          </p:cNvSpPr>
          <p:nvPr>
            <p:ph type="pic" sz="quarter" idx="41"/>
          </p:nvPr>
        </p:nvSpPr>
        <p:spPr>
          <a:xfrm>
            <a:off x="-6573" y="3196365"/>
            <a:ext cx="7572820" cy="344231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41" name="Freeform 40">
            <a:extLst>
              <a:ext uri="{FF2B5EF4-FFF2-40B4-BE49-F238E27FC236}">
                <a16:creationId xmlns:a16="http://schemas.microsoft.com/office/drawing/2014/main" id="{1D8B2F42-83CA-1546-A3E1-B7116EDCD75A}"/>
              </a:ext>
            </a:extLst>
          </p:cNvPr>
          <p:cNvSpPr/>
          <p:nvPr userDrawn="1"/>
        </p:nvSpPr>
        <p:spPr>
          <a:xfrm flipH="1">
            <a:off x="4040073" y="8852316"/>
            <a:ext cx="3519602" cy="552168"/>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4" name="Text Placeholder 23">
            <a:extLst>
              <a:ext uri="{FF2B5EF4-FFF2-40B4-BE49-F238E27FC236}">
                <a16:creationId xmlns:a16="http://schemas.microsoft.com/office/drawing/2014/main" id="{1DAC7AC9-F1A1-694D-9B27-1779D58381A8}"/>
              </a:ext>
            </a:extLst>
          </p:cNvPr>
          <p:cNvSpPr>
            <a:spLocks noGrp="1"/>
          </p:cNvSpPr>
          <p:nvPr>
            <p:ph type="body" sz="quarter" idx="19" hasCustomPrompt="1"/>
          </p:nvPr>
        </p:nvSpPr>
        <p:spPr>
          <a:xfrm>
            <a:off x="3868830" y="8949993"/>
            <a:ext cx="3452148" cy="356813"/>
          </a:xfrm>
          <a:prstGeom prst="rect">
            <a:avLst/>
          </a:prstGeom>
        </p:spPr>
        <p:txBody>
          <a:bodyPr>
            <a:normAutofit/>
          </a:bodyPr>
          <a:lstStyle>
            <a:lvl1pPr marL="0" indent="0" algn="r">
              <a:buNone/>
              <a:defRPr sz="2000" b="0" i="0">
                <a:solidFill>
                  <a:schemeClr val="bg1"/>
                </a:solidFill>
                <a:latin typeface="Calibri" panose="020F0502020204030204" pitchFamily="34" charset="0"/>
                <a:cs typeface="Calibri" panose="020F0502020204030204" pitchFamily="34" charset="0"/>
              </a:defRPr>
            </a:lvl1pPr>
          </a:lstStyle>
          <a:p>
            <a:pPr lvl="0"/>
            <a:r>
              <a:rPr lang="en-US" dirty="0" err="1"/>
              <a:t>www.designforchange.eu</a:t>
            </a:r>
            <a:endParaRPr lang="en-US" dirty="0"/>
          </a:p>
        </p:txBody>
      </p:sp>
    </p:spTree>
    <p:extLst>
      <p:ext uri="{BB962C8B-B14F-4D97-AF65-F5344CB8AC3E}">
        <p14:creationId xmlns:p14="http://schemas.microsoft.com/office/powerpoint/2010/main" val="1080241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2233076"/>
            <a:ext cx="6916560" cy="7518872"/>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06" name="Graphic 4">
            <a:extLst>
              <a:ext uri="{FF2B5EF4-FFF2-40B4-BE49-F238E27FC236}">
                <a16:creationId xmlns:a16="http://schemas.microsoft.com/office/drawing/2014/main" id="{A5B9C573-DED5-E749-83CE-455E8FE275CE}"/>
              </a:ext>
            </a:extLst>
          </p:cNvPr>
          <p:cNvSpPr txBox="1"/>
          <p:nvPr userDrawn="1"/>
        </p:nvSpPr>
        <p:spPr>
          <a:xfrm rot="16200000">
            <a:off x="-3460337" y="5894262"/>
            <a:ext cx="7524114" cy="246221"/>
          </a:xfrm>
          <a:prstGeom prst="rect">
            <a:avLst/>
          </a:prstGeom>
          <a:noFill/>
        </p:spPr>
        <p:txBody>
          <a:bodyPr wrap="square" rtlCol="0">
            <a:spAutoFit/>
          </a:bodyPr>
          <a:lstStyle/>
          <a:p>
            <a:pPr algn="r"/>
            <a:r>
              <a:rPr lang="en-US" sz="1000" kern="900" spc="310" baseline="0" dirty="0">
                <a:solidFill>
                  <a:srgbClr val="000000"/>
                </a:solidFill>
                <a:latin typeface="Calibri" panose="020F0502020204030204" pitchFamily="34" charset="0"/>
                <a:cs typeface="Calibri" panose="020F0502020204030204" pitchFamily="34" charset="0"/>
                <a:sym typeface="Avenir-Roman"/>
                <a:rtl val="0"/>
              </a:rPr>
              <a:t>Design For Change</a:t>
            </a: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143488" cy="6820641"/>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F1983D"/>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004C7FA2-5954-BB40-8F54-7DA955D878E2}"/>
              </a:ext>
            </a:extLst>
          </p:cNvPr>
          <p:cNvSpPr/>
          <p:nvPr userDrawn="1"/>
        </p:nvSpPr>
        <p:spPr>
          <a:xfrm>
            <a:off x="0" y="9259988"/>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25684"/>
          </a:solidFill>
          <a:ln w="24491" cap="flat">
            <a:noFill/>
            <a:prstDash val="solid"/>
            <a:miter/>
          </a:ln>
        </p:spPr>
        <p:txBody>
          <a:bodyPr rtlCol="0" anchor="ctr"/>
          <a:lstStyle/>
          <a:p>
            <a:endParaRPr lang="en-US" b="0" i="0" dirty="0">
              <a:latin typeface="Calibri" panose="020F0502020204030204" pitchFamily="34" charset="0"/>
            </a:endParaRPr>
          </a:p>
        </p:txBody>
      </p:sp>
      <p:sp>
        <p:nvSpPr>
          <p:cNvPr id="8" name="Slide Number Placeholder 5">
            <a:extLst>
              <a:ext uri="{FF2B5EF4-FFF2-40B4-BE49-F238E27FC236}">
                <a16:creationId xmlns:a16="http://schemas.microsoft.com/office/drawing/2014/main" id="{845577B7-A640-CD4D-9DD2-EAEC5AE8E13C}"/>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98135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9"/>
            <a:ext cx="3502178" cy="181358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
        <p:nvSpPr>
          <p:cNvPr id="9" name="Graphic 4">
            <a:extLst>
              <a:ext uri="{FF2B5EF4-FFF2-40B4-BE49-F238E27FC236}">
                <a16:creationId xmlns:a16="http://schemas.microsoft.com/office/drawing/2014/main" id="{5D850605-FBD9-0743-9AB7-FB63D3F54CF8}"/>
              </a:ext>
            </a:extLst>
          </p:cNvPr>
          <p:cNvSpPr txBox="1"/>
          <p:nvPr userDrawn="1"/>
        </p:nvSpPr>
        <p:spPr>
          <a:xfrm rot="16200000">
            <a:off x="-2204035" y="7074270"/>
            <a:ext cx="5102817" cy="230832"/>
          </a:xfrm>
          <a:prstGeom prst="rect">
            <a:avLst/>
          </a:prstGeom>
          <a:noFill/>
        </p:spPr>
        <p:txBody>
          <a:bodyPr wrap="square" rtlCol="0">
            <a:spAutoFit/>
          </a:bodyPr>
          <a:lstStyle/>
          <a:p>
            <a:pPr algn="l"/>
            <a:r>
              <a:rPr lang="en-US" sz="900" kern="900" spc="310" baseline="0" dirty="0">
                <a:solidFill>
                  <a:srgbClr val="086575"/>
                </a:solidFill>
                <a:latin typeface="Calibri" panose="020F0502020204030204" pitchFamily="34" charset="0"/>
                <a:cs typeface="Calibri" panose="020F0502020204030204" pitchFamily="34" charset="0"/>
                <a:sym typeface="Avenir-Roman"/>
                <a:rtl val="0"/>
              </a:rPr>
              <a:t>Design For Change</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706179"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4212469" y="3276997"/>
            <a:ext cx="3019010" cy="6483388"/>
          </a:xfrm>
          <a:prstGeom prst="rect">
            <a:avLst/>
          </a:prstGeom>
        </p:spPr>
        <p:txBody>
          <a:bodyPr numCol="1"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25684"/>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Slide Number Placeholder 5">
            <a:extLst>
              <a:ext uri="{FF2B5EF4-FFF2-40B4-BE49-F238E27FC236}">
                <a16:creationId xmlns:a16="http://schemas.microsoft.com/office/drawing/2014/main" id="{D0C37EDA-B57E-364A-A2EE-B27AAB75B30D}"/>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21610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13489"/>
            <a:ext cx="7332439" cy="2831758"/>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6086559" y="1320317"/>
            <a:ext cx="785328" cy="1056986"/>
          </a:xfrm>
          <a:prstGeom prst="rect">
            <a:avLst/>
          </a:prstGeo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0" y="568686"/>
            <a:ext cx="6016087" cy="1400960"/>
          </a:xfrm>
          <a:prstGeom prst="rect">
            <a:avLst/>
          </a:prstGeom>
        </p:spPr>
        <p:txBody>
          <a:bodyPr anchor="ctr">
            <a:normAutofit/>
          </a:bodyPr>
          <a:lstStyle>
            <a:lvl1pPr marL="0" indent="0" algn="ctr">
              <a:buNone/>
              <a:defRPr sz="1900"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2" y="195018"/>
            <a:ext cx="2003444" cy="936605"/>
          </a:xfrm>
          <a:prstGeom prst="rect">
            <a:avLst/>
          </a:prstGeo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2403497"/>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F1983D"/>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3373219"/>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Slide Number Placeholder 5">
            <a:extLst>
              <a:ext uri="{FF2B5EF4-FFF2-40B4-BE49-F238E27FC236}">
                <a16:creationId xmlns:a16="http://schemas.microsoft.com/office/drawing/2014/main" id="{881E32DA-82A5-1842-A887-F83FF5EFC1A8}"/>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948815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1118389"/>
            <a:ext cx="7332439" cy="2831758"/>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1349397"/>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F1983D"/>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3373219"/>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Slide Number Placeholder 5">
            <a:extLst>
              <a:ext uri="{FF2B5EF4-FFF2-40B4-BE49-F238E27FC236}">
                <a16:creationId xmlns:a16="http://schemas.microsoft.com/office/drawing/2014/main" id="{881E32DA-82A5-1842-A887-F83FF5EFC1A8}"/>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975999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only slide 2">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64DF79FA-08E8-FF45-A331-32F4B1E02F14}"/>
              </a:ext>
            </a:extLst>
          </p:cNvPr>
          <p:cNvSpPr/>
          <p:nvPr userDrawn="1"/>
        </p:nvSpPr>
        <p:spPr>
          <a:xfrm rot="10800000">
            <a:off x="2299180" y="257197"/>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F1983D"/>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3373219"/>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Slide Number Placeholder 5">
            <a:extLst>
              <a:ext uri="{FF2B5EF4-FFF2-40B4-BE49-F238E27FC236}">
                <a16:creationId xmlns:a16="http://schemas.microsoft.com/office/drawing/2014/main" id="{881E32DA-82A5-1842-A887-F83FF5EFC1A8}"/>
              </a:ext>
            </a:extLst>
          </p:cNvPr>
          <p:cNvSpPr>
            <a:spLocks noGrp="1"/>
          </p:cNvSpPr>
          <p:nvPr>
            <p:ph type="sldNum" sz="quarter" idx="4"/>
          </p:nvPr>
        </p:nvSpPr>
        <p:spPr>
          <a:xfrm>
            <a:off x="6918961" y="10164478"/>
            <a:ext cx="345726"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 name="Graphic 4">
            <a:extLst>
              <a:ext uri="{FF2B5EF4-FFF2-40B4-BE49-F238E27FC236}">
                <a16:creationId xmlns:a16="http://schemas.microsoft.com/office/drawing/2014/main" id="{7162389D-7E7A-128D-9204-538F50D1E01E}"/>
              </a:ext>
            </a:extLst>
          </p:cNvPr>
          <p:cNvSpPr txBox="1"/>
          <p:nvPr userDrawn="1"/>
        </p:nvSpPr>
        <p:spPr>
          <a:xfrm>
            <a:off x="513765" y="161196"/>
            <a:ext cx="5102817" cy="230832"/>
          </a:xfrm>
          <a:prstGeom prst="rect">
            <a:avLst/>
          </a:prstGeom>
          <a:noFill/>
        </p:spPr>
        <p:txBody>
          <a:bodyPr wrap="square" rtlCol="0">
            <a:spAutoFit/>
          </a:bodyPr>
          <a:lstStyle/>
          <a:p>
            <a:pPr algn="l"/>
            <a:r>
              <a:rPr lang="en-US" sz="900" kern="900" spc="310" baseline="0" dirty="0">
                <a:solidFill>
                  <a:srgbClr val="086575"/>
                </a:solidFill>
                <a:latin typeface="Calibri" panose="020F0502020204030204" pitchFamily="34" charset="0"/>
                <a:cs typeface="Calibri" panose="020F0502020204030204" pitchFamily="34" charset="0"/>
                <a:sym typeface="Avenir-Roman"/>
                <a:rtl val="0"/>
              </a:rPr>
              <a:t>Design For Change</a:t>
            </a:r>
          </a:p>
        </p:txBody>
      </p:sp>
    </p:spTree>
    <p:extLst>
      <p:ext uri="{BB962C8B-B14F-4D97-AF65-F5344CB8AC3E}">
        <p14:creationId xmlns:p14="http://schemas.microsoft.com/office/powerpoint/2010/main" val="1178040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47798" y="640634"/>
            <a:ext cx="7607473"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1476107"/>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24369"/>
          </a:xfrm>
          <a:prstGeom prst="rect">
            <a:avLst/>
          </a:prstGeom>
        </p:spPr>
        <p:txBody>
          <a:bodyPr>
            <a:noAutofit/>
          </a:bodyPr>
          <a:lstStyle>
            <a:lvl1pPr marL="0" indent="0" algn="l">
              <a:buNone/>
              <a:defRPr sz="22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4831180"/>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E25684"/>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47798" y="20568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98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385424"/>
            <a:ext cx="6570888" cy="785535"/>
          </a:xfrm>
          <a:prstGeom prst="rect">
            <a:avLst/>
          </a:prstGeom>
        </p:spPr>
        <p:txBody>
          <a:bodyPr>
            <a:no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10" name="Slide Number Placeholder 5">
            <a:extLst>
              <a:ext uri="{FF2B5EF4-FFF2-40B4-BE49-F238E27FC236}">
                <a16:creationId xmlns:a16="http://schemas.microsoft.com/office/drawing/2014/main" id="{8941A288-6987-B84D-8614-DF0826B23F28}"/>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652959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4721AE0B-70F1-CF4A-833A-F3D35301F8B2}"/>
              </a:ext>
            </a:extLst>
          </p:cNvPr>
          <p:cNvSpPr/>
          <p:nvPr userDrawn="1"/>
        </p:nvSpPr>
        <p:spPr>
          <a:xfrm>
            <a:off x="-30805" y="2886754"/>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4" name="Rectangle 33">
            <a:extLst>
              <a:ext uri="{FF2B5EF4-FFF2-40B4-BE49-F238E27FC236}">
                <a16:creationId xmlns:a16="http://schemas.microsoft.com/office/drawing/2014/main" id="{BEB25379-6447-4B4A-8B61-4095955F62EA}"/>
              </a:ext>
            </a:extLst>
          </p:cNvPr>
          <p:cNvSpPr/>
          <p:nvPr userDrawn="1"/>
        </p:nvSpPr>
        <p:spPr>
          <a:xfrm flipV="1">
            <a:off x="3751108" y="3293886"/>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55001" y="751293"/>
            <a:ext cx="2696198" cy="1924369"/>
          </a:xfrm>
          <a:prstGeom prst="rect">
            <a:avLst/>
          </a:prstGeom>
        </p:spPr>
        <p:txBody>
          <a:bodyPr>
            <a:noAutofit/>
          </a:bodyPr>
          <a:lstStyle>
            <a:lvl1pPr marL="0" indent="0" algn="l">
              <a:buNone/>
              <a:defRPr sz="22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6" name="Text Placeholder 32">
            <a:extLst>
              <a:ext uri="{FF2B5EF4-FFF2-40B4-BE49-F238E27FC236}">
                <a16:creationId xmlns:a16="http://schemas.microsoft.com/office/drawing/2014/main" id="{ACD5B979-D0E4-FD45-8E3C-EBA1C4D7AA26}"/>
              </a:ext>
            </a:extLst>
          </p:cNvPr>
          <p:cNvSpPr>
            <a:spLocks noGrp="1"/>
          </p:cNvSpPr>
          <p:nvPr>
            <p:ph type="body" sz="quarter" idx="33" hasCustomPrompt="1"/>
          </p:nvPr>
        </p:nvSpPr>
        <p:spPr>
          <a:xfrm>
            <a:off x="3441426" y="751293"/>
            <a:ext cx="3563248" cy="1992304"/>
          </a:xfrm>
          <a:prstGeom prst="rect">
            <a:avLst/>
          </a:prstGeom>
        </p:spPr>
        <p:txBody>
          <a:bodyPr>
            <a:noAutofit/>
          </a:bodyPr>
          <a:lstStyle>
            <a:lvl1pPr marL="0" indent="0" algn="l">
              <a:buNone/>
              <a:defRPr sz="1600" b="0" i="1">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1" name="Text Placeholder 32">
            <a:extLst>
              <a:ext uri="{FF2B5EF4-FFF2-40B4-BE49-F238E27FC236}">
                <a16:creationId xmlns:a16="http://schemas.microsoft.com/office/drawing/2014/main" id="{16C82EF9-9BA7-6E41-96D6-CB96BDD80231}"/>
              </a:ext>
            </a:extLst>
          </p:cNvPr>
          <p:cNvSpPr>
            <a:spLocks noGrp="1"/>
          </p:cNvSpPr>
          <p:nvPr>
            <p:ph type="body" sz="quarter" idx="44" hasCustomPrompt="1"/>
          </p:nvPr>
        </p:nvSpPr>
        <p:spPr>
          <a:xfrm>
            <a:off x="3986924" y="4751350"/>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42" name="Text Placeholder 32">
            <a:extLst>
              <a:ext uri="{FF2B5EF4-FFF2-40B4-BE49-F238E27FC236}">
                <a16:creationId xmlns:a16="http://schemas.microsoft.com/office/drawing/2014/main" id="{851108FB-B3D7-9044-94AA-C959EE017C59}"/>
              </a:ext>
            </a:extLst>
          </p:cNvPr>
          <p:cNvSpPr>
            <a:spLocks noGrp="1"/>
          </p:cNvSpPr>
          <p:nvPr>
            <p:ph type="body" sz="quarter" idx="45" hasCustomPrompt="1"/>
          </p:nvPr>
        </p:nvSpPr>
        <p:spPr>
          <a:xfrm>
            <a:off x="3986924" y="3609613"/>
            <a:ext cx="2665541" cy="862713"/>
          </a:xfrm>
          <a:prstGeom prst="rect">
            <a:avLst/>
          </a:prstGeom>
        </p:spPr>
        <p:txBody>
          <a:bodyPr>
            <a:noAutofit/>
          </a:bodyPr>
          <a:lstStyle>
            <a:lvl1pPr marL="0" indent="0" algn="l">
              <a:buNone/>
              <a:defRPr sz="22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0" name="Text Placeholder 32">
            <a:extLst>
              <a:ext uri="{FF2B5EF4-FFF2-40B4-BE49-F238E27FC236}">
                <a16:creationId xmlns:a16="http://schemas.microsoft.com/office/drawing/2014/main" id="{7B4DAEEA-4D4A-DB48-AFF7-64BA8BDFCDCD}"/>
              </a:ext>
            </a:extLst>
          </p:cNvPr>
          <p:cNvSpPr>
            <a:spLocks noGrp="1"/>
          </p:cNvSpPr>
          <p:nvPr>
            <p:ph type="body" sz="quarter" idx="49" hasCustomPrompt="1"/>
          </p:nvPr>
        </p:nvSpPr>
        <p:spPr>
          <a:xfrm>
            <a:off x="790817" y="7915896"/>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51" name="Text Placeholder 32">
            <a:extLst>
              <a:ext uri="{FF2B5EF4-FFF2-40B4-BE49-F238E27FC236}">
                <a16:creationId xmlns:a16="http://schemas.microsoft.com/office/drawing/2014/main" id="{49100D11-7DF0-4F4D-84A7-4F79C1043643}"/>
              </a:ext>
            </a:extLst>
          </p:cNvPr>
          <p:cNvSpPr>
            <a:spLocks noGrp="1"/>
          </p:cNvSpPr>
          <p:nvPr>
            <p:ph type="body" sz="quarter" idx="50" hasCustomPrompt="1"/>
          </p:nvPr>
        </p:nvSpPr>
        <p:spPr>
          <a:xfrm>
            <a:off x="790817" y="6774159"/>
            <a:ext cx="2665541" cy="862713"/>
          </a:xfrm>
          <a:prstGeom prst="rect">
            <a:avLst/>
          </a:prstGeom>
        </p:spPr>
        <p:txBody>
          <a:bodyPr>
            <a:noAutofit/>
          </a:bodyPr>
          <a:lstStyle>
            <a:lvl1pPr marL="0" indent="0" algn="l">
              <a:buNone/>
              <a:defRPr sz="22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3" name="Freeform 52">
            <a:extLst>
              <a:ext uri="{FF2B5EF4-FFF2-40B4-BE49-F238E27FC236}">
                <a16:creationId xmlns:a16="http://schemas.microsoft.com/office/drawing/2014/main" id="{25359D9F-4E7E-D546-AD2E-703388B61269}"/>
              </a:ext>
            </a:extLst>
          </p:cNvPr>
          <p:cNvSpPr/>
          <p:nvPr userDrawn="1"/>
        </p:nvSpPr>
        <p:spPr>
          <a:xfrm rot="10800000" flipV="1">
            <a:off x="4935530" y="4550270"/>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25684"/>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6" name="Freeform 55">
            <a:extLst>
              <a:ext uri="{FF2B5EF4-FFF2-40B4-BE49-F238E27FC236}">
                <a16:creationId xmlns:a16="http://schemas.microsoft.com/office/drawing/2014/main" id="{9393B7AF-9242-B441-AAE8-A79BA7845D74}"/>
              </a:ext>
            </a:extLst>
          </p:cNvPr>
          <p:cNvSpPr/>
          <p:nvPr userDrawn="1"/>
        </p:nvSpPr>
        <p:spPr>
          <a:xfrm rot="10800000" flipV="1">
            <a:off x="0" y="7724548"/>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25684"/>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Slide Number Placeholder 5">
            <a:extLst>
              <a:ext uri="{FF2B5EF4-FFF2-40B4-BE49-F238E27FC236}">
                <a16:creationId xmlns:a16="http://schemas.microsoft.com/office/drawing/2014/main" id="{B424DF9E-B1AA-184B-AC94-40B48E94AF5C}"/>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477099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5403" y="2594796"/>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F1983D"/>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285685AB-B0BB-0443-8E0A-1A5554E21C22}"/>
              </a:ext>
            </a:extLst>
          </p:cNvPr>
          <p:cNvSpPr/>
          <p:nvPr userDrawn="1"/>
        </p:nvSpPr>
        <p:spPr>
          <a:xfrm>
            <a:off x="0" y="921752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E2568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5544033"/>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0" name="Slide Number Placeholder 5">
            <a:extLst>
              <a:ext uri="{FF2B5EF4-FFF2-40B4-BE49-F238E27FC236}">
                <a16:creationId xmlns:a16="http://schemas.microsoft.com/office/drawing/2014/main" id="{4064BE71-B8C5-6D43-8767-EB9A64C81B3E}"/>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997431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406399" y="2773211"/>
            <a:ext cx="6746875" cy="602095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grpSp>
        <p:nvGrpSpPr>
          <p:cNvPr id="13" name="Graphic 76">
            <a:extLst>
              <a:ext uri="{FF2B5EF4-FFF2-40B4-BE49-F238E27FC236}">
                <a16:creationId xmlns:a16="http://schemas.microsoft.com/office/drawing/2014/main" id="{35C9C850-DF4D-AB47-B97B-4C0C151A8766}"/>
              </a:ext>
            </a:extLst>
          </p:cNvPr>
          <p:cNvGrpSpPr/>
          <p:nvPr userDrawn="1"/>
        </p:nvGrpSpPr>
        <p:grpSpPr>
          <a:xfrm>
            <a:off x="761574" y="9240744"/>
            <a:ext cx="2526982" cy="234917"/>
            <a:chOff x="6923246" y="4898421"/>
            <a:chExt cx="1763327" cy="163925"/>
          </a:xfrm>
        </p:grpSpPr>
        <p:grpSp>
          <p:nvGrpSpPr>
            <p:cNvPr id="14" name="Graphic 76">
              <a:extLst>
                <a:ext uri="{FF2B5EF4-FFF2-40B4-BE49-F238E27FC236}">
                  <a16:creationId xmlns:a16="http://schemas.microsoft.com/office/drawing/2014/main" id="{DAEFC05D-5EDD-914D-A0E5-446F028F1433}"/>
                </a:ext>
              </a:extLst>
            </p:cNvPr>
            <p:cNvGrpSpPr/>
            <p:nvPr/>
          </p:nvGrpSpPr>
          <p:grpSpPr>
            <a:xfrm>
              <a:off x="7942326" y="4900231"/>
              <a:ext cx="744247" cy="162115"/>
              <a:chOff x="7942326" y="4900231"/>
              <a:chExt cx="744247" cy="162115"/>
            </a:xfrm>
          </p:grpSpPr>
          <p:sp>
            <p:nvSpPr>
              <p:cNvPr id="219" name="Freeform 218">
                <a:extLst>
                  <a:ext uri="{FF2B5EF4-FFF2-40B4-BE49-F238E27FC236}">
                    <a16:creationId xmlns:a16="http://schemas.microsoft.com/office/drawing/2014/main" id="{67ED3DD5-10B3-1F47-969B-D58EA263F3CE}"/>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20" name="Freeform 219">
                <a:extLst>
                  <a:ext uri="{FF2B5EF4-FFF2-40B4-BE49-F238E27FC236}">
                    <a16:creationId xmlns:a16="http://schemas.microsoft.com/office/drawing/2014/main" id="{2BD2C5C5-A769-F24E-AD6C-110DABE361C0}"/>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1" name="Freeform 220">
                <a:extLst>
                  <a:ext uri="{FF2B5EF4-FFF2-40B4-BE49-F238E27FC236}">
                    <a16:creationId xmlns:a16="http://schemas.microsoft.com/office/drawing/2014/main" id="{BC3F19D0-71D9-884F-9B42-17BB3B124AA0}"/>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2" name="Freeform 221">
                <a:extLst>
                  <a:ext uri="{FF2B5EF4-FFF2-40B4-BE49-F238E27FC236}">
                    <a16:creationId xmlns:a16="http://schemas.microsoft.com/office/drawing/2014/main" id="{FA5716B5-093D-4741-8D3C-628C31A9D4C6}"/>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3" name="Freeform 222">
                <a:extLst>
                  <a:ext uri="{FF2B5EF4-FFF2-40B4-BE49-F238E27FC236}">
                    <a16:creationId xmlns:a16="http://schemas.microsoft.com/office/drawing/2014/main" id="{CA43EDC3-E2AC-544E-B219-9E085F392692}"/>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4" name="Freeform 223">
                <a:extLst>
                  <a:ext uri="{FF2B5EF4-FFF2-40B4-BE49-F238E27FC236}">
                    <a16:creationId xmlns:a16="http://schemas.microsoft.com/office/drawing/2014/main" id="{DE2AC1A7-E7B4-404F-9E94-FEC309238A87}"/>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5" name="Freeform 224">
                <a:extLst>
                  <a:ext uri="{FF2B5EF4-FFF2-40B4-BE49-F238E27FC236}">
                    <a16:creationId xmlns:a16="http://schemas.microsoft.com/office/drawing/2014/main" id="{CE1AD4E2-49E7-0445-B44C-F03FDC9B4508}"/>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6" name="Freeform 225">
                <a:extLst>
                  <a:ext uri="{FF2B5EF4-FFF2-40B4-BE49-F238E27FC236}">
                    <a16:creationId xmlns:a16="http://schemas.microsoft.com/office/drawing/2014/main" id="{6618555D-5D35-C442-87F2-BB9CBAC0F96E}"/>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7" name="Freeform 226">
                <a:extLst>
                  <a:ext uri="{FF2B5EF4-FFF2-40B4-BE49-F238E27FC236}">
                    <a16:creationId xmlns:a16="http://schemas.microsoft.com/office/drawing/2014/main" id="{285C2CAA-430A-9C41-9668-40E103715FC6}"/>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8" name="Freeform 227">
                <a:extLst>
                  <a:ext uri="{FF2B5EF4-FFF2-40B4-BE49-F238E27FC236}">
                    <a16:creationId xmlns:a16="http://schemas.microsoft.com/office/drawing/2014/main" id="{C97C791E-E21E-3547-A62A-D6AA421CA9D1}"/>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9" name="Freeform 228">
                <a:extLst>
                  <a:ext uri="{FF2B5EF4-FFF2-40B4-BE49-F238E27FC236}">
                    <a16:creationId xmlns:a16="http://schemas.microsoft.com/office/drawing/2014/main" id="{9198CE99-4246-3549-B5C8-A9A7D19DE066}"/>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0" name="Freeform 229">
                <a:extLst>
                  <a:ext uri="{FF2B5EF4-FFF2-40B4-BE49-F238E27FC236}">
                    <a16:creationId xmlns:a16="http://schemas.microsoft.com/office/drawing/2014/main" id="{ABF6278D-BD96-3C43-83C4-7B4B4EE4768E}"/>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1" name="Freeform 230">
                <a:extLst>
                  <a:ext uri="{FF2B5EF4-FFF2-40B4-BE49-F238E27FC236}">
                    <a16:creationId xmlns:a16="http://schemas.microsoft.com/office/drawing/2014/main" id="{19B34DDA-0221-594A-B009-0AD1962C022F}"/>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2" name="Freeform 231">
                <a:extLst>
                  <a:ext uri="{FF2B5EF4-FFF2-40B4-BE49-F238E27FC236}">
                    <a16:creationId xmlns:a16="http://schemas.microsoft.com/office/drawing/2014/main" id="{3B61B2BF-61E7-C642-A988-C79C50DE5D6B}"/>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3" name="Freeform 232">
                <a:extLst>
                  <a:ext uri="{FF2B5EF4-FFF2-40B4-BE49-F238E27FC236}">
                    <a16:creationId xmlns:a16="http://schemas.microsoft.com/office/drawing/2014/main" id="{772AB71F-DD8F-9142-82FC-F651A429393B}"/>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4" name="Freeform 233">
                <a:extLst>
                  <a:ext uri="{FF2B5EF4-FFF2-40B4-BE49-F238E27FC236}">
                    <a16:creationId xmlns:a16="http://schemas.microsoft.com/office/drawing/2014/main" id="{560F2954-771D-BA4F-99A3-1CCD9C9B16B6}"/>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5" name="Freeform 234">
                <a:extLst>
                  <a:ext uri="{FF2B5EF4-FFF2-40B4-BE49-F238E27FC236}">
                    <a16:creationId xmlns:a16="http://schemas.microsoft.com/office/drawing/2014/main" id="{9EBA9DC9-A3A1-4943-9DA2-A6A5DABDFB67}"/>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6" name="Freeform 235">
                <a:extLst>
                  <a:ext uri="{FF2B5EF4-FFF2-40B4-BE49-F238E27FC236}">
                    <a16:creationId xmlns:a16="http://schemas.microsoft.com/office/drawing/2014/main" id="{385A225C-D608-A947-A160-4CB020516B6E}"/>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7" name="Freeform 236">
                <a:extLst>
                  <a:ext uri="{FF2B5EF4-FFF2-40B4-BE49-F238E27FC236}">
                    <a16:creationId xmlns:a16="http://schemas.microsoft.com/office/drawing/2014/main" id="{C23B5017-FA35-FF48-850F-EADD05114760}"/>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8" name="Freeform 237">
                <a:extLst>
                  <a:ext uri="{FF2B5EF4-FFF2-40B4-BE49-F238E27FC236}">
                    <a16:creationId xmlns:a16="http://schemas.microsoft.com/office/drawing/2014/main" id="{DC4EC3C5-5D2D-FC4E-A7AD-3E35732D77DF}"/>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9" name="Freeform 238">
                <a:extLst>
                  <a:ext uri="{FF2B5EF4-FFF2-40B4-BE49-F238E27FC236}">
                    <a16:creationId xmlns:a16="http://schemas.microsoft.com/office/drawing/2014/main" id="{0EF450CE-8388-3F4B-92F4-F9EAEBE4519B}"/>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40" name="Freeform 239">
                <a:extLst>
                  <a:ext uri="{FF2B5EF4-FFF2-40B4-BE49-F238E27FC236}">
                    <a16:creationId xmlns:a16="http://schemas.microsoft.com/office/drawing/2014/main" id="{AE2D9F40-7CC4-6A44-B24D-7C0B0ACF34B8}"/>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41" name="Freeform 240">
                <a:extLst>
                  <a:ext uri="{FF2B5EF4-FFF2-40B4-BE49-F238E27FC236}">
                    <a16:creationId xmlns:a16="http://schemas.microsoft.com/office/drawing/2014/main" id="{DA14F908-415F-554C-B147-2F7EBE503BA1}"/>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42" name="Freeform 241">
                <a:extLst>
                  <a:ext uri="{FF2B5EF4-FFF2-40B4-BE49-F238E27FC236}">
                    <a16:creationId xmlns:a16="http://schemas.microsoft.com/office/drawing/2014/main" id="{35CB431F-F685-A74E-9F34-0510429333AA}"/>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43" name="Freeform 242">
                <a:extLst>
                  <a:ext uri="{FF2B5EF4-FFF2-40B4-BE49-F238E27FC236}">
                    <a16:creationId xmlns:a16="http://schemas.microsoft.com/office/drawing/2014/main" id="{14E7F840-53EB-EA4D-9E30-2936A7811B24}"/>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grpSp>
            <p:nvGrpSpPr>
              <p:cNvPr id="244" name="Graphic 76">
                <a:extLst>
                  <a:ext uri="{FF2B5EF4-FFF2-40B4-BE49-F238E27FC236}">
                    <a16:creationId xmlns:a16="http://schemas.microsoft.com/office/drawing/2014/main" id="{2A135762-D577-0E40-9FC8-B9EA09C80AEF}"/>
                  </a:ext>
                </a:extLst>
              </p:cNvPr>
              <p:cNvGrpSpPr/>
              <p:nvPr/>
            </p:nvGrpSpPr>
            <p:grpSpPr>
              <a:xfrm>
                <a:off x="8206877" y="4909375"/>
                <a:ext cx="365840" cy="45338"/>
                <a:chOff x="8206877" y="4909375"/>
                <a:chExt cx="365840" cy="45338"/>
              </a:xfrm>
              <a:solidFill>
                <a:srgbClr val="23509E"/>
              </a:solidFill>
            </p:grpSpPr>
            <p:sp>
              <p:nvSpPr>
                <p:cNvPr id="282" name="Freeform 281">
                  <a:extLst>
                    <a:ext uri="{FF2B5EF4-FFF2-40B4-BE49-F238E27FC236}">
                      <a16:creationId xmlns:a16="http://schemas.microsoft.com/office/drawing/2014/main" id="{194C4E14-14F3-6E44-88AE-CBF85A8D0D4A}"/>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3" name="Freeform 282">
                  <a:extLst>
                    <a:ext uri="{FF2B5EF4-FFF2-40B4-BE49-F238E27FC236}">
                      <a16:creationId xmlns:a16="http://schemas.microsoft.com/office/drawing/2014/main" id="{9F888627-8D5F-D245-8317-98DAD75B5517}"/>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4" name="Freeform 283">
                  <a:extLst>
                    <a:ext uri="{FF2B5EF4-FFF2-40B4-BE49-F238E27FC236}">
                      <a16:creationId xmlns:a16="http://schemas.microsoft.com/office/drawing/2014/main" id="{07E056F4-DDB2-9E42-A5EF-DC6CB678B702}"/>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5" name="Freeform 284">
                  <a:extLst>
                    <a:ext uri="{FF2B5EF4-FFF2-40B4-BE49-F238E27FC236}">
                      <a16:creationId xmlns:a16="http://schemas.microsoft.com/office/drawing/2014/main" id="{7455F6E8-E150-BA47-93BA-F75161D3EF96}"/>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6" name="Freeform 285">
                  <a:extLst>
                    <a:ext uri="{FF2B5EF4-FFF2-40B4-BE49-F238E27FC236}">
                      <a16:creationId xmlns:a16="http://schemas.microsoft.com/office/drawing/2014/main" id="{C2A5389C-BF14-5944-B194-0BDD63CE56BF}"/>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7" name="Freeform 286">
                  <a:extLst>
                    <a:ext uri="{FF2B5EF4-FFF2-40B4-BE49-F238E27FC236}">
                      <a16:creationId xmlns:a16="http://schemas.microsoft.com/office/drawing/2014/main" id="{3D1E8332-8C9A-3741-B0FD-95C6F1068C1C}"/>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8" name="Freeform 287">
                  <a:extLst>
                    <a:ext uri="{FF2B5EF4-FFF2-40B4-BE49-F238E27FC236}">
                      <a16:creationId xmlns:a16="http://schemas.microsoft.com/office/drawing/2014/main" id="{238D5B00-2518-264E-BEE6-84974A0E5DBC}"/>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9" name="Freeform 288">
                  <a:extLst>
                    <a:ext uri="{FF2B5EF4-FFF2-40B4-BE49-F238E27FC236}">
                      <a16:creationId xmlns:a16="http://schemas.microsoft.com/office/drawing/2014/main" id="{EF028828-8A18-C647-A96B-5AF6206F8828}"/>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90" name="Freeform 289">
                  <a:extLst>
                    <a:ext uri="{FF2B5EF4-FFF2-40B4-BE49-F238E27FC236}">
                      <a16:creationId xmlns:a16="http://schemas.microsoft.com/office/drawing/2014/main" id="{1839F9A0-32F6-7D49-8367-64C26F9035FC}"/>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91" name="Freeform 290">
                  <a:extLst>
                    <a:ext uri="{FF2B5EF4-FFF2-40B4-BE49-F238E27FC236}">
                      <a16:creationId xmlns:a16="http://schemas.microsoft.com/office/drawing/2014/main" id="{4B4378AC-D972-5A4D-92CD-BC0223AF320F}"/>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92" name="Freeform 291">
                  <a:extLst>
                    <a:ext uri="{FF2B5EF4-FFF2-40B4-BE49-F238E27FC236}">
                      <a16:creationId xmlns:a16="http://schemas.microsoft.com/office/drawing/2014/main" id="{2403A105-DC54-F84E-91BC-95AA4F33B216}"/>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93" name="Freeform 292">
                  <a:extLst>
                    <a:ext uri="{FF2B5EF4-FFF2-40B4-BE49-F238E27FC236}">
                      <a16:creationId xmlns:a16="http://schemas.microsoft.com/office/drawing/2014/main" id="{E6850B26-FF70-FC4A-A380-58417061D141}"/>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94" name="Freeform 293">
                  <a:extLst>
                    <a:ext uri="{FF2B5EF4-FFF2-40B4-BE49-F238E27FC236}">
                      <a16:creationId xmlns:a16="http://schemas.microsoft.com/office/drawing/2014/main" id="{152FAE47-647B-7D42-8F66-21B1B67F0965}"/>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95" name="Freeform 294">
                  <a:extLst>
                    <a:ext uri="{FF2B5EF4-FFF2-40B4-BE49-F238E27FC236}">
                      <a16:creationId xmlns:a16="http://schemas.microsoft.com/office/drawing/2014/main" id="{A439A0A5-3C82-C742-8B37-1341B714BAEB}"/>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grpSp>
          <p:grpSp>
            <p:nvGrpSpPr>
              <p:cNvPr id="245" name="Graphic 76">
                <a:extLst>
                  <a:ext uri="{FF2B5EF4-FFF2-40B4-BE49-F238E27FC236}">
                    <a16:creationId xmlns:a16="http://schemas.microsoft.com/office/drawing/2014/main" id="{A2B54044-720D-F542-9358-AFFBCC88C017}"/>
                  </a:ext>
                </a:extLst>
              </p:cNvPr>
              <p:cNvGrpSpPr/>
              <p:nvPr/>
            </p:nvGrpSpPr>
            <p:grpSpPr>
              <a:xfrm>
                <a:off x="8208210" y="4964049"/>
                <a:ext cx="478363" cy="44672"/>
                <a:chOff x="8208210" y="4964049"/>
                <a:chExt cx="478363" cy="44672"/>
              </a:xfrm>
              <a:solidFill>
                <a:srgbClr val="23509E"/>
              </a:solidFill>
            </p:grpSpPr>
            <p:sp>
              <p:nvSpPr>
                <p:cNvPr id="265" name="Freeform 264">
                  <a:extLst>
                    <a:ext uri="{FF2B5EF4-FFF2-40B4-BE49-F238E27FC236}">
                      <a16:creationId xmlns:a16="http://schemas.microsoft.com/office/drawing/2014/main" id="{B8682E29-72F6-534B-9D9D-5EF9CE39A71F}"/>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6" name="Freeform 265">
                  <a:extLst>
                    <a:ext uri="{FF2B5EF4-FFF2-40B4-BE49-F238E27FC236}">
                      <a16:creationId xmlns:a16="http://schemas.microsoft.com/office/drawing/2014/main" id="{A41F76AA-F571-3946-BAB3-C320F3BBD927}"/>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7" name="Freeform 266">
                  <a:extLst>
                    <a:ext uri="{FF2B5EF4-FFF2-40B4-BE49-F238E27FC236}">
                      <a16:creationId xmlns:a16="http://schemas.microsoft.com/office/drawing/2014/main" id="{9BCC3E8E-FD04-854D-864D-E1AA4EA1701D}"/>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8" name="Freeform 267">
                  <a:extLst>
                    <a:ext uri="{FF2B5EF4-FFF2-40B4-BE49-F238E27FC236}">
                      <a16:creationId xmlns:a16="http://schemas.microsoft.com/office/drawing/2014/main" id="{2C7048F9-6DCD-7944-9D57-E9C45F3DF3D5}"/>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9" name="Freeform 268">
                  <a:extLst>
                    <a:ext uri="{FF2B5EF4-FFF2-40B4-BE49-F238E27FC236}">
                      <a16:creationId xmlns:a16="http://schemas.microsoft.com/office/drawing/2014/main" id="{5043E2A9-E4FB-984B-86DA-98498078B286}"/>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0" name="Freeform 269">
                  <a:extLst>
                    <a:ext uri="{FF2B5EF4-FFF2-40B4-BE49-F238E27FC236}">
                      <a16:creationId xmlns:a16="http://schemas.microsoft.com/office/drawing/2014/main" id="{5447C532-7727-9741-BB45-5331BC05FD23}"/>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1" name="Freeform 270">
                  <a:extLst>
                    <a:ext uri="{FF2B5EF4-FFF2-40B4-BE49-F238E27FC236}">
                      <a16:creationId xmlns:a16="http://schemas.microsoft.com/office/drawing/2014/main" id="{A3D58A83-9C54-BC46-B189-32DDF030F268}"/>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2" name="Freeform 271">
                  <a:extLst>
                    <a:ext uri="{FF2B5EF4-FFF2-40B4-BE49-F238E27FC236}">
                      <a16:creationId xmlns:a16="http://schemas.microsoft.com/office/drawing/2014/main" id="{AEAF27F2-8A1F-974F-8AA9-87E6F1CD1C78}"/>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3" name="Freeform 272">
                  <a:extLst>
                    <a:ext uri="{FF2B5EF4-FFF2-40B4-BE49-F238E27FC236}">
                      <a16:creationId xmlns:a16="http://schemas.microsoft.com/office/drawing/2014/main" id="{D8A1BE80-2E47-6742-B0F6-2D5B94418157}"/>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4" name="Freeform 273">
                  <a:extLst>
                    <a:ext uri="{FF2B5EF4-FFF2-40B4-BE49-F238E27FC236}">
                      <a16:creationId xmlns:a16="http://schemas.microsoft.com/office/drawing/2014/main" id="{FCD68FC5-3310-A04D-A3DA-1D5369225623}"/>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5" name="Freeform 274">
                  <a:extLst>
                    <a:ext uri="{FF2B5EF4-FFF2-40B4-BE49-F238E27FC236}">
                      <a16:creationId xmlns:a16="http://schemas.microsoft.com/office/drawing/2014/main" id="{AD1F5330-DC86-9C49-983D-D832654E5AB9}"/>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6" name="Freeform 275">
                  <a:extLst>
                    <a:ext uri="{FF2B5EF4-FFF2-40B4-BE49-F238E27FC236}">
                      <a16:creationId xmlns:a16="http://schemas.microsoft.com/office/drawing/2014/main" id="{68965254-FCE5-6F43-B827-698D48B5C770}"/>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7" name="Freeform 276">
                  <a:extLst>
                    <a:ext uri="{FF2B5EF4-FFF2-40B4-BE49-F238E27FC236}">
                      <a16:creationId xmlns:a16="http://schemas.microsoft.com/office/drawing/2014/main" id="{5775B500-AA28-A340-87F9-B6A2E2196869}"/>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8" name="Freeform 277">
                  <a:extLst>
                    <a:ext uri="{FF2B5EF4-FFF2-40B4-BE49-F238E27FC236}">
                      <a16:creationId xmlns:a16="http://schemas.microsoft.com/office/drawing/2014/main" id="{FE2C0E85-A071-AF4F-B214-4227496B43A1}"/>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9" name="Freeform 278">
                  <a:extLst>
                    <a:ext uri="{FF2B5EF4-FFF2-40B4-BE49-F238E27FC236}">
                      <a16:creationId xmlns:a16="http://schemas.microsoft.com/office/drawing/2014/main" id="{059AE733-580E-D44B-A326-26898D386C0C}"/>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0" name="Freeform 279">
                  <a:extLst>
                    <a:ext uri="{FF2B5EF4-FFF2-40B4-BE49-F238E27FC236}">
                      <a16:creationId xmlns:a16="http://schemas.microsoft.com/office/drawing/2014/main" id="{56262986-36EC-E74B-8CD6-8876C507AA0F}"/>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1" name="Freeform 280">
                  <a:extLst>
                    <a:ext uri="{FF2B5EF4-FFF2-40B4-BE49-F238E27FC236}">
                      <a16:creationId xmlns:a16="http://schemas.microsoft.com/office/drawing/2014/main" id="{C32BCC4F-B293-484D-9D1C-291E924AAA15}"/>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grpSp>
          <p:grpSp>
            <p:nvGrpSpPr>
              <p:cNvPr id="246" name="Graphic 76">
                <a:extLst>
                  <a:ext uri="{FF2B5EF4-FFF2-40B4-BE49-F238E27FC236}">
                    <a16:creationId xmlns:a16="http://schemas.microsoft.com/office/drawing/2014/main" id="{19811985-20A9-6F42-8F29-7F1B50A120C5}"/>
                  </a:ext>
                </a:extLst>
              </p:cNvPr>
              <p:cNvGrpSpPr/>
              <p:nvPr/>
            </p:nvGrpSpPr>
            <p:grpSpPr>
              <a:xfrm>
                <a:off x="8206020" y="5017579"/>
                <a:ext cx="478077" cy="44767"/>
                <a:chOff x="8206020" y="5017579"/>
                <a:chExt cx="478077" cy="44767"/>
              </a:xfrm>
              <a:solidFill>
                <a:srgbClr val="23509E"/>
              </a:solidFill>
            </p:grpSpPr>
            <p:sp>
              <p:nvSpPr>
                <p:cNvPr id="247" name="Freeform 246">
                  <a:extLst>
                    <a:ext uri="{FF2B5EF4-FFF2-40B4-BE49-F238E27FC236}">
                      <a16:creationId xmlns:a16="http://schemas.microsoft.com/office/drawing/2014/main" id="{8BDCFC34-B331-1C4F-9E66-20FCDDC82655}"/>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48" name="Freeform 247">
                  <a:extLst>
                    <a:ext uri="{FF2B5EF4-FFF2-40B4-BE49-F238E27FC236}">
                      <a16:creationId xmlns:a16="http://schemas.microsoft.com/office/drawing/2014/main" id="{2A888024-6F64-B94B-9390-579234777A55}"/>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49" name="Freeform 248">
                  <a:extLst>
                    <a:ext uri="{FF2B5EF4-FFF2-40B4-BE49-F238E27FC236}">
                      <a16:creationId xmlns:a16="http://schemas.microsoft.com/office/drawing/2014/main" id="{26521F3E-7187-BA44-8048-D9330A8D993C}"/>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0" name="Freeform 249">
                  <a:extLst>
                    <a:ext uri="{FF2B5EF4-FFF2-40B4-BE49-F238E27FC236}">
                      <a16:creationId xmlns:a16="http://schemas.microsoft.com/office/drawing/2014/main" id="{26C36BDC-701A-AB4E-B586-7F2D3EAA3664}"/>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1" name="Freeform 250">
                  <a:extLst>
                    <a:ext uri="{FF2B5EF4-FFF2-40B4-BE49-F238E27FC236}">
                      <a16:creationId xmlns:a16="http://schemas.microsoft.com/office/drawing/2014/main" id="{3439AE86-515C-3B4A-B93C-7BAC4EA53CBE}"/>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2" name="Freeform 251">
                  <a:extLst>
                    <a:ext uri="{FF2B5EF4-FFF2-40B4-BE49-F238E27FC236}">
                      <a16:creationId xmlns:a16="http://schemas.microsoft.com/office/drawing/2014/main" id="{904BFDCF-C01E-E04E-AE0D-3F5D825AF80E}"/>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3" name="Freeform 252">
                  <a:extLst>
                    <a:ext uri="{FF2B5EF4-FFF2-40B4-BE49-F238E27FC236}">
                      <a16:creationId xmlns:a16="http://schemas.microsoft.com/office/drawing/2014/main" id="{07070A9A-1E6C-3D43-AED5-3DFDF7BD1D55}"/>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4" name="Freeform 253">
                  <a:extLst>
                    <a:ext uri="{FF2B5EF4-FFF2-40B4-BE49-F238E27FC236}">
                      <a16:creationId xmlns:a16="http://schemas.microsoft.com/office/drawing/2014/main" id="{10D5BD27-7592-7D43-81F8-8D2F1CD4FF5E}"/>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5" name="Freeform 254">
                  <a:extLst>
                    <a:ext uri="{FF2B5EF4-FFF2-40B4-BE49-F238E27FC236}">
                      <a16:creationId xmlns:a16="http://schemas.microsoft.com/office/drawing/2014/main" id="{094555F6-0CC2-7546-8BE0-0F4FAD6D8AAC}"/>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6" name="Freeform 255">
                  <a:extLst>
                    <a:ext uri="{FF2B5EF4-FFF2-40B4-BE49-F238E27FC236}">
                      <a16:creationId xmlns:a16="http://schemas.microsoft.com/office/drawing/2014/main" id="{4B48B67D-042C-4A4A-8386-29DF655E75F0}"/>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7" name="Freeform 256">
                  <a:extLst>
                    <a:ext uri="{FF2B5EF4-FFF2-40B4-BE49-F238E27FC236}">
                      <a16:creationId xmlns:a16="http://schemas.microsoft.com/office/drawing/2014/main" id="{DFB67E42-608C-7F48-8DC6-5F420784E20D}"/>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8" name="Freeform 257">
                  <a:extLst>
                    <a:ext uri="{FF2B5EF4-FFF2-40B4-BE49-F238E27FC236}">
                      <a16:creationId xmlns:a16="http://schemas.microsoft.com/office/drawing/2014/main" id="{85CEED57-6641-8A4A-962C-F9FD3ED487FC}"/>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9" name="Freeform 258">
                  <a:extLst>
                    <a:ext uri="{FF2B5EF4-FFF2-40B4-BE49-F238E27FC236}">
                      <a16:creationId xmlns:a16="http://schemas.microsoft.com/office/drawing/2014/main" id="{72D82D67-47E4-5549-8742-A3C61E7B6C76}"/>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0" name="Freeform 259">
                  <a:extLst>
                    <a:ext uri="{FF2B5EF4-FFF2-40B4-BE49-F238E27FC236}">
                      <a16:creationId xmlns:a16="http://schemas.microsoft.com/office/drawing/2014/main" id="{A5E670AA-AFAD-3A47-96A7-02B84AEBC9E9}"/>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1" name="Freeform 260">
                  <a:extLst>
                    <a:ext uri="{FF2B5EF4-FFF2-40B4-BE49-F238E27FC236}">
                      <a16:creationId xmlns:a16="http://schemas.microsoft.com/office/drawing/2014/main" id="{5A211AD8-E3E4-C444-873D-6B15548DF41D}"/>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2" name="Freeform 261">
                  <a:extLst>
                    <a:ext uri="{FF2B5EF4-FFF2-40B4-BE49-F238E27FC236}">
                      <a16:creationId xmlns:a16="http://schemas.microsoft.com/office/drawing/2014/main" id="{99B77A87-1688-6C49-B0C7-1AA3B017BDC9}"/>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3" name="Freeform 262">
                  <a:extLst>
                    <a:ext uri="{FF2B5EF4-FFF2-40B4-BE49-F238E27FC236}">
                      <a16:creationId xmlns:a16="http://schemas.microsoft.com/office/drawing/2014/main" id="{3CCA82E5-DF61-D240-BD64-9465D0DA0B5F}"/>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4" name="Freeform 263">
                  <a:extLst>
                    <a:ext uri="{FF2B5EF4-FFF2-40B4-BE49-F238E27FC236}">
                      <a16:creationId xmlns:a16="http://schemas.microsoft.com/office/drawing/2014/main" id="{3647931F-0B98-C64C-BA76-B863B29A7F5C}"/>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grpSp>
        </p:grpSp>
        <p:grpSp>
          <p:nvGrpSpPr>
            <p:cNvPr id="15" name="Graphic 76">
              <a:extLst>
                <a:ext uri="{FF2B5EF4-FFF2-40B4-BE49-F238E27FC236}">
                  <a16:creationId xmlns:a16="http://schemas.microsoft.com/office/drawing/2014/main" id="{253E29B5-EECA-1E42-BDDB-1858EDEAD7A2}"/>
                </a:ext>
              </a:extLst>
            </p:cNvPr>
            <p:cNvGrpSpPr/>
            <p:nvPr/>
          </p:nvGrpSpPr>
          <p:grpSpPr>
            <a:xfrm>
              <a:off x="6923246" y="4898421"/>
              <a:ext cx="951775" cy="153542"/>
              <a:chOff x="6923246" y="4898421"/>
              <a:chExt cx="951775" cy="153542"/>
            </a:xfrm>
            <a:solidFill>
              <a:srgbClr val="231F20"/>
            </a:solidFill>
          </p:grpSpPr>
          <p:sp>
            <p:nvSpPr>
              <p:cNvPr id="16" name="Freeform 15">
                <a:extLst>
                  <a:ext uri="{FF2B5EF4-FFF2-40B4-BE49-F238E27FC236}">
                    <a16:creationId xmlns:a16="http://schemas.microsoft.com/office/drawing/2014/main" id="{6309F47C-DB89-7B46-A8C3-BF7FA8F2F362}"/>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 name="Freeform 16">
                <a:extLst>
                  <a:ext uri="{FF2B5EF4-FFF2-40B4-BE49-F238E27FC236}">
                    <a16:creationId xmlns:a16="http://schemas.microsoft.com/office/drawing/2014/main" id="{0292A9DE-85C9-BC46-81AE-6081B55C796F}"/>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 name="Freeform 17">
                <a:extLst>
                  <a:ext uri="{FF2B5EF4-FFF2-40B4-BE49-F238E27FC236}">
                    <a16:creationId xmlns:a16="http://schemas.microsoft.com/office/drawing/2014/main" id="{01F6EA53-7F24-7B4D-81E6-54F25C6CBCE5}"/>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 name="Freeform 18">
                <a:extLst>
                  <a:ext uri="{FF2B5EF4-FFF2-40B4-BE49-F238E27FC236}">
                    <a16:creationId xmlns:a16="http://schemas.microsoft.com/office/drawing/2014/main" id="{74B72AA7-1C80-1344-BB42-0A392E2DB27A}"/>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 name="Freeform 19">
                <a:extLst>
                  <a:ext uri="{FF2B5EF4-FFF2-40B4-BE49-F238E27FC236}">
                    <a16:creationId xmlns:a16="http://schemas.microsoft.com/office/drawing/2014/main" id="{D20A2E87-F327-664E-9294-6F7503B14BC1}"/>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 name="Freeform 20">
                <a:extLst>
                  <a:ext uri="{FF2B5EF4-FFF2-40B4-BE49-F238E27FC236}">
                    <a16:creationId xmlns:a16="http://schemas.microsoft.com/office/drawing/2014/main" id="{301A851E-A26F-0949-97EA-257E6ED7ED6F}"/>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2" name="Freeform 21">
                <a:extLst>
                  <a:ext uri="{FF2B5EF4-FFF2-40B4-BE49-F238E27FC236}">
                    <a16:creationId xmlns:a16="http://schemas.microsoft.com/office/drawing/2014/main" id="{09DC0BF0-182E-7A45-83BB-6190597B35DB}"/>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3" name="Freeform 22">
                <a:extLst>
                  <a:ext uri="{FF2B5EF4-FFF2-40B4-BE49-F238E27FC236}">
                    <a16:creationId xmlns:a16="http://schemas.microsoft.com/office/drawing/2014/main" id="{4C148140-609D-844D-ABA8-A99B7EA24ED6}"/>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4" name="Freeform 23">
                <a:extLst>
                  <a:ext uri="{FF2B5EF4-FFF2-40B4-BE49-F238E27FC236}">
                    <a16:creationId xmlns:a16="http://schemas.microsoft.com/office/drawing/2014/main" id="{F4FE5D85-9B46-4B40-9636-C6E7C5DD26C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7834929F-51C1-3443-A41F-F05DA5355D42}"/>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6" name="Freeform 25">
                <a:extLst>
                  <a:ext uri="{FF2B5EF4-FFF2-40B4-BE49-F238E27FC236}">
                    <a16:creationId xmlns:a16="http://schemas.microsoft.com/office/drawing/2014/main" id="{F50A5626-39A0-F04A-B0FE-20FB41684657}"/>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7" name="Freeform 26">
                <a:extLst>
                  <a:ext uri="{FF2B5EF4-FFF2-40B4-BE49-F238E27FC236}">
                    <a16:creationId xmlns:a16="http://schemas.microsoft.com/office/drawing/2014/main" id="{9D265896-652F-3748-AE38-9E610D2C7295}"/>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8" name="Freeform 27">
                <a:extLst>
                  <a:ext uri="{FF2B5EF4-FFF2-40B4-BE49-F238E27FC236}">
                    <a16:creationId xmlns:a16="http://schemas.microsoft.com/office/drawing/2014/main" id="{683A6641-CFE1-8E4F-9A5E-ACC35FEB4EE8}"/>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5A841BF2-93A4-2E44-A193-D55233F0ED96}"/>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0" name="Freeform 29">
                <a:extLst>
                  <a:ext uri="{FF2B5EF4-FFF2-40B4-BE49-F238E27FC236}">
                    <a16:creationId xmlns:a16="http://schemas.microsoft.com/office/drawing/2014/main" id="{8FC291E8-A8FE-F64D-818D-7148CC53AC1F}"/>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1" name="Freeform 30">
                <a:extLst>
                  <a:ext uri="{FF2B5EF4-FFF2-40B4-BE49-F238E27FC236}">
                    <a16:creationId xmlns:a16="http://schemas.microsoft.com/office/drawing/2014/main" id="{7BF3156A-191B-8B4B-AC32-13270EEAD189}"/>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2" name="Freeform 31">
                <a:extLst>
                  <a:ext uri="{FF2B5EF4-FFF2-40B4-BE49-F238E27FC236}">
                    <a16:creationId xmlns:a16="http://schemas.microsoft.com/office/drawing/2014/main" id="{B9509884-DA81-C943-8B25-CB651A7AA038}"/>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0628FE19-0FEF-9F42-BF78-6347C1F7749B}"/>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4" name="Freeform 33">
                <a:extLst>
                  <a:ext uri="{FF2B5EF4-FFF2-40B4-BE49-F238E27FC236}">
                    <a16:creationId xmlns:a16="http://schemas.microsoft.com/office/drawing/2014/main" id="{A2596687-3A23-DE42-A188-A23A5EFEEC3C}"/>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5" name="Freeform 34">
                <a:extLst>
                  <a:ext uri="{FF2B5EF4-FFF2-40B4-BE49-F238E27FC236}">
                    <a16:creationId xmlns:a16="http://schemas.microsoft.com/office/drawing/2014/main" id="{6B005A80-5E3B-C449-8C26-EB3A6413CC0D}"/>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6" name="Freeform 35">
                <a:extLst>
                  <a:ext uri="{FF2B5EF4-FFF2-40B4-BE49-F238E27FC236}">
                    <a16:creationId xmlns:a16="http://schemas.microsoft.com/office/drawing/2014/main" id="{0C9F840D-54CE-C44F-9D4C-C24CEB0D4751}"/>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3B597A79-92D6-1D4A-9F7B-8EC3AE707FDC}"/>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8" name="Freeform 37">
                <a:extLst>
                  <a:ext uri="{FF2B5EF4-FFF2-40B4-BE49-F238E27FC236}">
                    <a16:creationId xmlns:a16="http://schemas.microsoft.com/office/drawing/2014/main" id="{5772C71A-5E1A-4F40-8720-F07A9A1328F5}"/>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9" name="Freeform 38">
                <a:extLst>
                  <a:ext uri="{FF2B5EF4-FFF2-40B4-BE49-F238E27FC236}">
                    <a16:creationId xmlns:a16="http://schemas.microsoft.com/office/drawing/2014/main" id="{75BA3639-4118-2B40-8DD3-49DBBE2CCF5E}"/>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0" name="Freeform 39">
                <a:extLst>
                  <a:ext uri="{FF2B5EF4-FFF2-40B4-BE49-F238E27FC236}">
                    <a16:creationId xmlns:a16="http://schemas.microsoft.com/office/drawing/2014/main" id="{AC386126-E304-6D4D-AD9B-0CCD2CD51F5D}"/>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1" name="Freeform 40">
                <a:extLst>
                  <a:ext uri="{FF2B5EF4-FFF2-40B4-BE49-F238E27FC236}">
                    <a16:creationId xmlns:a16="http://schemas.microsoft.com/office/drawing/2014/main" id="{CB25CC19-3C5A-A540-9F82-1942ABF80F1E}"/>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2" name="Freeform 41">
                <a:extLst>
                  <a:ext uri="{FF2B5EF4-FFF2-40B4-BE49-F238E27FC236}">
                    <a16:creationId xmlns:a16="http://schemas.microsoft.com/office/drawing/2014/main" id="{A9E856B0-1981-0243-81CD-A6863E64304C}"/>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3" name="Freeform 42">
                <a:extLst>
                  <a:ext uri="{FF2B5EF4-FFF2-40B4-BE49-F238E27FC236}">
                    <a16:creationId xmlns:a16="http://schemas.microsoft.com/office/drawing/2014/main" id="{02E01CEE-8D66-F448-A59B-BF598B7A67AB}"/>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4" name="Freeform 43">
                <a:extLst>
                  <a:ext uri="{FF2B5EF4-FFF2-40B4-BE49-F238E27FC236}">
                    <a16:creationId xmlns:a16="http://schemas.microsoft.com/office/drawing/2014/main" id="{048E5953-F578-E749-85C7-99F8B287DEE3}"/>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5" name="Freeform 44">
                <a:extLst>
                  <a:ext uri="{FF2B5EF4-FFF2-40B4-BE49-F238E27FC236}">
                    <a16:creationId xmlns:a16="http://schemas.microsoft.com/office/drawing/2014/main" id="{C5A39095-022D-3B4D-A4AB-A27D28C5D27F}"/>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6" name="Freeform 45">
                <a:extLst>
                  <a:ext uri="{FF2B5EF4-FFF2-40B4-BE49-F238E27FC236}">
                    <a16:creationId xmlns:a16="http://schemas.microsoft.com/office/drawing/2014/main" id="{F5476EED-BDDF-6F43-B2A9-9EF21B404A46}"/>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7" name="Freeform 46">
                <a:extLst>
                  <a:ext uri="{FF2B5EF4-FFF2-40B4-BE49-F238E27FC236}">
                    <a16:creationId xmlns:a16="http://schemas.microsoft.com/office/drawing/2014/main" id="{90AA7186-5436-A14B-BBEE-059CB4C3DA59}"/>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8" name="Freeform 47">
                <a:extLst>
                  <a:ext uri="{FF2B5EF4-FFF2-40B4-BE49-F238E27FC236}">
                    <a16:creationId xmlns:a16="http://schemas.microsoft.com/office/drawing/2014/main" id="{D45B130A-5D4C-8146-A3D5-089E6AF80B4B}"/>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9" name="Freeform 48">
                <a:extLst>
                  <a:ext uri="{FF2B5EF4-FFF2-40B4-BE49-F238E27FC236}">
                    <a16:creationId xmlns:a16="http://schemas.microsoft.com/office/drawing/2014/main" id="{84089E2F-8C2C-0340-926F-251949E51241}"/>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0" name="Freeform 49">
                <a:extLst>
                  <a:ext uri="{FF2B5EF4-FFF2-40B4-BE49-F238E27FC236}">
                    <a16:creationId xmlns:a16="http://schemas.microsoft.com/office/drawing/2014/main" id="{16A7018D-B834-504C-A594-6D154717DCA5}"/>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1" name="Freeform 50">
                <a:extLst>
                  <a:ext uri="{FF2B5EF4-FFF2-40B4-BE49-F238E27FC236}">
                    <a16:creationId xmlns:a16="http://schemas.microsoft.com/office/drawing/2014/main" id="{BB0AD688-E586-E349-9A13-59F6051F8B9C}"/>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2" name="Freeform 51">
                <a:extLst>
                  <a:ext uri="{FF2B5EF4-FFF2-40B4-BE49-F238E27FC236}">
                    <a16:creationId xmlns:a16="http://schemas.microsoft.com/office/drawing/2014/main" id="{8C313DF6-29B2-F84C-B504-76B27D8FDEA1}"/>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3" name="Freeform 52">
                <a:extLst>
                  <a:ext uri="{FF2B5EF4-FFF2-40B4-BE49-F238E27FC236}">
                    <a16:creationId xmlns:a16="http://schemas.microsoft.com/office/drawing/2014/main" id="{8FF7193B-6A01-DA4A-8A39-15378367DEA4}"/>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4" name="Freeform 53">
                <a:extLst>
                  <a:ext uri="{FF2B5EF4-FFF2-40B4-BE49-F238E27FC236}">
                    <a16:creationId xmlns:a16="http://schemas.microsoft.com/office/drawing/2014/main" id="{9CBE0D1B-6CDE-5842-BE92-4DD30440C742}"/>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5" name="Freeform 54">
                <a:extLst>
                  <a:ext uri="{FF2B5EF4-FFF2-40B4-BE49-F238E27FC236}">
                    <a16:creationId xmlns:a16="http://schemas.microsoft.com/office/drawing/2014/main" id="{595AB887-EDA3-264F-ACE1-443E958EBD5B}"/>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6" name="Freeform 55">
                <a:extLst>
                  <a:ext uri="{FF2B5EF4-FFF2-40B4-BE49-F238E27FC236}">
                    <a16:creationId xmlns:a16="http://schemas.microsoft.com/office/drawing/2014/main" id="{1C23FEC8-5DD2-D24B-9F80-4F8BC6600BD8}"/>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7" name="Freeform 56">
                <a:extLst>
                  <a:ext uri="{FF2B5EF4-FFF2-40B4-BE49-F238E27FC236}">
                    <a16:creationId xmlns:a16="http://schemas.microsoft.com/office/drawing/2014/main" id="{2B326F4C-7208-F741-8A18-B7F14739F513}"/>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8" name="Freeform 57">
                <a:extLst>
                  <a:ext uri="{FF2B5EF4-FFF2-40B4-BE49-F238E27FC236}">
                    <a16:creationId xmlns:a16="http://schemas.microsoft.com/office/drawing/2014/main" id="{3BF3D144-62B9-D047-97F6-FC2C5C9A6459}"/>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9" name="Freeform 58">
                <a:extLst>
                  <a:ext uri="{FF2B5EF4-FFF2-40B4-BE49-F238E27FC236}">
                    <a16:creationId xmlns:a16="http://schemas.microsoft.com/office/drawing/2014/main" id="{BB9BD3B5-DE6C-2747-93BF-9ACD73188DC4}"/>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0" name="Freeform 59">
                <a:extLst>
                  <a:ext uri="{FF2B5EF4-FFF2-40B4-BE49-F238E27FC236}">
                    <a16:creationId xmlns:a16="http://schemas.microsoft.com/office/drawing/2014/main" id="{BBDA50E7-C772-B842-8D94-9A1C3F6E3733}"/>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1" name="Freeform 60">
                <a:extLst>
                  <a:ext uri="{FF2B5EF4-FFF2-40B4-BE49-F238E27FC236}">
                    <a16:creationId xmlns:a16="http://schemas.microsoft.com/office/drawing/2014/main" id="{C62E5887-A681-3040-AC7B-D22F71ACE2A0}"/>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2" name="Freeform 61">
                <a:extLst>
                  <a:ext uri="{FF2B5EF4-FFF2-40B4-BE49-F238E27FC236}">
                    <a16:creationId xmlns:a16="http://schemas.microsoft.com/office/drawing/2014/main" id="{938C6DA6-06C0-5349-A7B9-68EA3EA16B74}"/>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3" name="Freeform 62">
                <a:extLst>
                  <a:ext uri="{FF2B5EF4-FFF2-40B4-BE49-F238E27FC236}">
                    <a16:creationId xmlns:a16="http://schemas.microsoft.com/office/drawing/2014/main" id="{8CF38F0D-1B3C-284B-949E-AC5B2EE660AD}"/>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4" name="Freeform 63">
                <a:extLst>
                  <a:ext uri="{FF2B5EF4-FFF2-40B4-BE49-F238E27FC236}">
                    <a16:creationId xmlns:a16="http://schemas.microsoft.com/office/drawing/2014/main" id="{B14E4C40-07C1-EA4F-AEE5-431A472AC3B8}"/>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5" name="Freeform 64">
                <a:extLst>
                  <a:ext uri="{FF2B5EF4-FFF2-40B4-BE49-F238E27FC236}">
                    <a16:creationId xmlns:a16="http://schemas.microsoft.com/office/drawing/2014/main" id="{A4609827-7ECC-9443-977A-71C52918808E}"/>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6" name="Freeform 65">
                <a:extLst>
                  <a:ext uri="{FF2B5EF4-FFF2-40B4-BE49-F238E27FC236}">
                    <a16:creationId xmlns:a16="http://schemas.microsoft.com/office/drawing/2014/main" id="{9CB85E70-48A4-7440-88A1-7AD2D0114FA0}"/>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7" name="Freeform 66">
                <a:extLst>
                  <a:ext uri="{FF2B5EF4-FFF2-40B4-BE49-F238E27FC236}">
                    <a16:creationId xmlns:a16="http://schemas.microsoft.com/office/drawing/2014/main" id="{A7FB5403-1B00-7042-B7AE-C272094E9F95}"/>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8" name="Freeform 67">
                <a:extLst>
                  <a:ext uri="{FF2B5EF4-FFF2-40B4-BE49-F238E27FC236}">
                    <a16:creationId xmlns:a16="http://schemas.microsoft.com/office/drawing/2014/main" id="{6AFC8870-F71B-4E40-A96D-6B8EB1B7C621}"/>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9" name="Freeform 68">
                <a:extLst>
                  <a:ext uri="{FF2B5EF4-FFF2-40B4-BE49-F238E27FC236}">
                    <a16:creationId xmlns:a16="http://schemas.microsoft.com/office/drawing/2014/main" id="{BECE65B8-1421-C742-8FB1-9ABA64494C3C}"/>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0" name="Freeform 69">
                <a:extLst>
                  <a:ext uri="{FF2B5EF4-FFF2-40B4-BE49-F238E27FC236}">
                    <a16:creationId xmlns:a16="http://schemas.microsoft.com/office/drawing/2014/main" id="{DD6B75C0-9E2A-F949-93FE-DBAED135C31B}"/>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1" name="Freeform 70">
                <a:extLst>
                  <a:ext uri="{FF2B5EF4-FFF2-40B4-BE49-F238E27FC236}">
                    <a16:creationId xmlns:a16="http://schemas.microsoft.com/office/drawing/2014/main" id="{75FDA7D9-286E-204C-9A13-8B67FDA9E283}"/>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2" name="Freeform 71">
                <a:extLst>
                  <a:ext uri="{FF2B5EF4-FFF2-40B4-BE49-F238E27FC236}">
                    <a16:creationId xmlns:a16="http://schemas.microsoft.com/office/drawing/2014/main" id="{CDD8D1B6-09F7-3C49-AE1E-9ACC7A57EF64}"/>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3" name="Freeform 72">
                <a:extLst>
                  <a:ext uri="{FF2B5EF4-FFF2-40B4-BE49-F238E27FC236}">
                    <a16:creationId xmlns:a16="http://schemas.microsoft.com/office/drawing/2014/main" id="{445CF8AE-FC57-474A-9917-ADD83F363772}"/>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4" name="Freeform 73">
                <a:extLst>
                  <a:ext uri="{FF2B5EF4-FFF2-40B4-BE49-F238E27FC236}">
                    <a16:creationId xmlns:a16="http://schemas.microsoft.com/office/drawing/2014/main" id="{33C47B3F-6E45-134D-93F3-CF13FC39C727}"/>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5" name="Freeform 74">
                <a:extLst>
                  <a:ext uri="{FF2B5EF4-FFF2-40B4-BE49-F238E27FC236}">
                    <a16:creationId xmlns:a16="http://schemas.microsoft.com/office/drawing/2014/main" id="{68E9A045-B2F0-B944-8639-23BDB29A9DFE}"/>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6" name="Freeform 75">
                <a:extLst>
                  <a:ext uri="{FF2B5EF4-FFF2-40B4-BE49-F238E27FC236}">
                    <a16:creationId xmlns:a16="http://schemas.microsoft.com/office/drawing/2014/main" id="{D57E9516-C501-494D-86B1-481DB34E2A3C}"/>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7" name="Freeform 76">
                <a:extLst>
                  <a:ext uri="{FF2B5EF4-FFF2-40B4-BE49-F238E27FC236}">
                    <a16:creationId xmlns:a16="http://schemas.microsoft.com/office/drawing/2014/main" id="{950EF333-3994-D64A-9D1E-FE71390A260B}"/>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8" name="Freeform 77">
                <a:extLst>
                  <a:ext uri="{FF2B5EF4-FFF2-40B4-BE49-F238E27FC236}">
                    <a16:creationId xmlns:a16="http://schemas.microsoft.com/office/drawing/2014/main" id="{63C43F00-0843-EB46-B4B4-B67459BBE188}"/>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9" name="Freeform 78">
                <a:extLst>
                  <a:ext uri="{FF2B5EF4-FFF2-40B4-BE49-F238E27FC236}">
                    <a16:creationId xmlns:a16="http://schemas.microsoft.com/office/drawing/2014/main" id="{1CEEB613-5B22-C746-B2C9-D5630F042704}"/>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0" name="Freeform 79">
                <a:extLst>
                  <a:ext uri="{FF2B5EF4-FFF2-40B4-BE49-F238E27FC236}">
                    <a16:creationId xmlns:a16="http://schemas.microsoft.com/office/drawing/2014/main" id="{C50C597E-405E-BF49-A0B1-4391ACA15777}"/>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1" name="Freeform 80">
                <a:extLst>
                  <a:ext uri="{FF2B5EF4-FFF2-40B4-BE49-F238E27FC236}">
                    <a16:creationId xmlns:a16="http://schemas.microsoft.com/office/drawing/2014/main" id="{F9102521-0947-B64D-8F6D-E73956AEDC87}"/>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2" name="Freeform 81">
                <a:extLst>
                  <a:ext uri="{FF2B5EF4-FFF2-40B4-BE49-F238E27FC236}">
                    <a16:creationId xmlns:a16="http://schemas.microsoft.com/office/drawing/2014/main" id="{AD21D7CF-591D-454F-8A67-36FA31E215E5}"/>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3" name="Freeform 82">
                <a:extLst>
                  <a:ext uri="{FF2B5EF4-FFF2-40B4-BE49-F238E27FC236}">
                    <a16:creationId xmlns:a16="http://schemas.microsoft.com/office/drawing/2014/main" id="{EE5C6B6A-799D-C34B-87E9-A6F7FD19DE27}"/>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4" name="Freeform 83">
                <a:extLst>
                  <a:ext uri="{FF2B5EF4-FFF2-40B4-BE49-F238E27FC236}">
                    <a16:creationId xmlns:a16="http://schemas.microsoft.com/office/drawing/2014/main" id="{D0A1F397-7768-554F-8E05-F4C9C1A1A282}"/>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5" name="Freeform 84">
                <a:extLst>
                  <a:ext uri="{FF2B5EF4-FFF2-40B4-BE49-F238E27FC236}">
                    <a16:creationId xmlns:a16="http://schemas.microsoft.com/office/drawing/2014/main" id="{A0D31353-BA58-BF42-AFF1-8480D51D752D}"/>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6" name="Freeform 85">
                <a:extLst>
                  <a:ext uri="{FF2B5EF4-FFF2-40B4-BE49-F238E27FC236}">
                    <a16:creationId xmlns:a16="http://schemas.microsoft.com/office/drawing/2014/main" id="{10A2B4AF-D7B4-0446-83E4-BDF54D501470}"/>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7" name="Freeform 86">
                <a:extLst>
                  <a:ext uri="{FF2B5EF4-FFF2-40B4-BE49-F238E27FC236}">
                    <a16:creationId xmlns:a16="http://schemas.microsoft.com/office/drawing/2014/main" id="{513466BF-59C0-C642-A227-4B1905B2CEE2}"/>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8" name="Freeform 87">
                <a:extLst>
                  <a:ext uri="{FF2B5EF4-FFF2-40B4-BE49-F238E27FC236}">
                    <a16:creationId xmlns:a16="http://schemas.microsoft.com/office/drawing/2014/main" id="{2C866FE2-F97B-6D48-BC33-85B37234D951}"/>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9" name="Freeform 88">
                <a:extLst>
                  <a:ext uri="{FF2B5EF4-FFF2-40B4-BE49-F238E27FC236}">
                    <a16:creationId xmlns:a16="http://schemas.microsoft.com/office/drawing/2014/main" id="{5CC93F1D-54C1-C743-B214-AC5B2AF8B4DB}"/>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0" name="Freeform 89">
                <a:extLst>
                  <a:ext uri="{FF2B5EF4-FFF2-40B4-BE49-F238E27FC236}">
                    <a16:creationId xmlns:a16="http://schemas.microsoft.com/office/drawing/2014/main" id="{846CFFCF-9989-AF46-9460-0B5D0102186C}"/>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1" name="Freeform 90">
                <a:extLst>
                  <a:ext uri="{FF2B5EF4-FFF2-40B4-BE49-F238E27FC236}">
                    <a16:creationId xmlns:a16="http://schemas.microsoft.com/office/drawing/2014/main" id="{9424037A-59A5-FE42-B83E-00ED258C81BD}"/>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2" name="Freeform 91">
                <a:extLst>
                  <a:ext uri="{FF2B5EF4-FFF2-40B4-BE49-F238E27FC236}">
                    <a16:creationId xmlns:a16="http://schemas.microsoft.com/office/drawing/2014/main" id="{ED300364-6C75-8D41-921C-57DACBE24E9B}"/>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3" name="Freeform 92">
                <a:extLst>
                  <a:ext uri="{FF2B5EF4-FFF2-40B4-BE49-F238E27FC236}">
                    <a16:creationId xmlns:a16="http://schemas.microsoft.com/office/drawing/2014/main" id="{C8A7CEC2-ED0C-CF4F-AAAB-B5F1A4D370FC}"/>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4" name="Freeform 93">
                <a:extLst>
                  <a:ext uri="{FF2B5EF4-FFF2-40B4-BE49-F238E27FC236}">
                    <a16:creationId xmlns:a16="http://schemas.microsoft.com/office/drawing/2014/main" id="{8E36BBA6-BC70-214D-A2CA-0AF4E958D6CA}"/>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5" name="Freeform 94">
                <a:extLst>
                  <a:ext uri="{FF2B5EF4-FFF2-40B4-BE49-F238E27FC236}">
                    <a16:creationId xmlns:a16="http://schemas.microsoft.com/office/drawing/2014/main" id="{2483C2DD-CEE3-6944-8798-110AC3833229}"/>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6" name="Freeform 95">
                <a:extLst>
                  <a:ext uri="{FF2B5EF4-FFF2-40B4-BE49-F238E27FC236}">
                    <a16:creationId xmlns:a16="http://schemas.microsoft.com/office/drawing/2014/main" id="{53EBAA5D-15B2-4B43-A218-3CBFDD41DB62}"/>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7" name="Freeform 96">
                <a:extLst>
                  <a:ext uri="{FF2B5EF4-FFF2-40B4-BE49-F238E27FC236}">
                    <a16:creationId xmlns:a16="http://schemas.microsoft.com/office/drawing/2014/main" id="{7D76B5E9-86A5-4F4F-9113-D6C1D3D646FF}"/>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8" name="Freeform 97">
                <a:extLst>
                  <a:ext uri="{FF2B5EF4-FFF2-40B4-BE49-F238E27FC236}">
                    <a16:creationId xmlns:a16="http://schemas.microsoft.com/office/drawing/2014/main" id="{9C8CBBC1-28FD-4842-AA3F-A23B5363AA34}"/>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9" name="Freeform 98">
                <a:extLst>
                  <a:ext uri="{FF2B5EF4-FFF2-40B4-BE49-F238E27FC236}">
                    <a16:creationId xmlns:a16="http://schemas.microsoft.com/office/drawing/2014/main" id="{71253F3D-72FE-E94D-AC86-2C7BD9A8BD96}"/>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0" name="Freeform 99">
                <a:extLst>
                  <a:ext uri="{FF2B5EF4-FFF2-40B4-BE49-F238E27FC236}">
                    <a16:creationId xmlns:a16="http://schemas.microsoft.com/office/drawing/2014/main" id="{777BA46C-1181-524B-ADA6-02C2EC920AE3}"/>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1" name="Freeform 100">
                <a:extLst>
                  <a:ext uri="{FF2B5EF4-FFF2-40B4-BE49-F238E27FC236}">
                    <a16:creationId xmlns:a16="http://schemas.microsoft.com/office/drawing/2014/main" id="{2A5B2654-76F2-684D-8D27-BA22504F0CE6}"/>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2" name="Freeform 101">
                <a:extLst>
                  <a:ext uri="{FF2B5EF4-FFF2-40B4-BE49-F238E27FC236}">
                    <a16:creationId xmlns:a16="http://schemas.microsoft.com/office/drawing/2014/main" id="{BFBE7AB9-9DF2-3247-A311-7A69F70BCFCB}"/>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3" name="Freeform 102">
                <a:extLst>
                  <a:ext uri="{FF2B5EF4-FFF2-40B4-BE49-F238E27FC236}">
                    <a16:creationId xmlns:a16="http://schemas.microsoft.com/office/drawing/2014/main" id="{FCC62C68-4D2F-BB47-8420-6F1058A258C8}"/>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4" name="Freeform 103">
                <a:extLst>
                  <a:ext uri="{FF2B5EF4-FFF2-40B4-BE49-F238E27FC236}">
                    <a16:creationId xmlns:a16="http://schemas.microsoft.com/office/drawing/2014/main" id="{D085A17D-D834-1A4F-B00F-EB4B58248BBD}"/>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5" name="Freeform 104">
                <a:extLst>
                  <a:ext uri="{FF2B5EF4-FFF2-40B4-BE49-F238E27FC236}">
                    <a16:creationId xmlns:a16="http://schemas.microsoft.com/office/drawing/2014/main" id="{ADF766A7-3DC9-A24D-A55B-337BC2416616}"/>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6" name="Freeform 105">
                <a:extLst>
                  <a:ext uri="{FF2B5EF4-FFF2-40B4-BE49-F238E27FC236}">
                    <a16:creationId xmlns:a16="http://schemas.microsoft.com/office/drawing/2014/main" id="{C1A8B8DF-09BD-4849-BF3F-3360DA68553C}"/>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7" name="Freeform 106">
                <a:extLst>
                  <a:ext uri="{FF2B5EF4-FFF2-40B4-BE49-F238E27FC236}">
                    <a16:creationId xmlns:a16="http://schemas.microsoft.com/office/drawing/2014/main" id="{9DCB2DDB-BE1B-CE48-9864-5831927DD5FE}"/>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8" name="Freeform 107">
                <a:extLst>
                  <a:ext uri="{FF2B5EF4-FFF2-40B4-BE49-F238E27FC236}">
                    <a16:creationId xmlns:a16="http://schemas.microsoft.com/office/drawing/2014/main" id="{47468A9E-2AB1-464A-82D0-0445C59C2234}"/>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9" name="Freeform 108">
                <a:extLst>
                  <a:ext uri="{FF2B5EF4-FFF2-40B4-BE49-F238E27FC236}">
                    <a16:creationId xmlns:a16="http://schemas.microsoft.com/office/drawing/2014/main" id="{8C9D0C0D-2EDC-E340-B879-FF9AEF98B593}"/>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0" name="Freeform 109">
                <a:extLst>
                  <a:ext uri="{FF2B5EF4-FFF2-40B4-BE49-F238E27FC236}">
                    <a16:creationId xmlns:a16="http://schemas.microsoft.com/office/drawing/2014/main" id="{6BC6C113-2B2C-9043-814D-D2731B3C8DFA}"/>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1" name="Freeform 110">
                <a:extLst>
                  <a:ext uri="{FF2B5EF4-FFF2-40B4-BE49-F238E27FC236}">
                    <a16:creationId xmlns:a16="http://schemas.microsoft.com/office/drawing/2014/main" id="{3659309F-7735-6248-9CA2-2743F6ED8796}"/>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2" name="Freeform 111">
                <a:extLst>
                  <a:ext uri="{FF2B5EF4-FFF2-40B4-BE49-F238E27FC236}">
                    <a16:creationId xmlns:a16="http://schemas.microsoft.com/office/drawing/2014/main" id="{726F23FD-B1E3-5E4D-A446-91B78ECAF623}"/>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3" name="Freeform 112">
                <a:extLst>
                  <a:ext uri="{FF2B5EF4-FFF2-40B4-BE49-F238E27FC236}">
                    <a16:creationId xmlns:a16="http://schemas.microsoft.com/office/drawing/2014/main" id="{04377986-1B98-5446-BC7D-9329E8FAA85D}"/>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4" name="Freeform 113">
                <a:extLst>
                  <a:ext uri="{FF2B5EF4-FFF2-40B4-BE49-F238E27FC236}">
                    <a16:creationId xmlns:a16="http://schemas.microsoft.com/office/drawing/2014/main" id="{D2BD7C1F-D983-5845-86D7-7C566728F20F}"/>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5" name="Freeform 114">
                <a:extLst>
                  <a:ext uri="{FF2B5EF4-FFF2-40B4-BE49-F238E27FC236}">
                    <a16:creationId xmlns:a16="http://schemas.microsoft.com/office/drawing/2014/main" id="{31F22BC2-CD8C-FB40-8EC1-D774E3B9056E}"/>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6" name="Freeform 115">
                <a:extLst>
                  <a:ext uri="{FF2B5EF4-FFF2-40B4-BE49-F238E27FC236}">
                    <a16:creationId xmlns:a16="http://schemas.microsoft.com/office/drawing/2014/main" id="{FB036A14-539D-B848-8FA4-1F042E8839A8}"/>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7" name="Freeform 116">
                <a:extLst>
                  <a:ext uri="{FF2B5EF4-FFF2-40B4-BE49-F238E27FC236}">
                    <a16:creationId xmlns:a16="http://schemas.microsoft.com/office/drawing/2014/main" id="{BD7FF91D-EA04-4D48-8997-BCEF33AE6D6F}"/>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8" name="Freeform 117">
                <a:extLst>
                  <a:ext uri="{FF2B5EF4-FFF2-40B4-BE49-F238E27FC236}">
                    <a16:creationId xmlns:a16="http://schemas.microsoft.com/office/drawing/2014/main" id="{3AAE32CE-4650-C54A-A7D5-9DA2410265B0}"/>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9" name="Freeform 118">
                <a:extLst>
                  <a:ext uri="{FF2B5EF4-FFF2-40B4-BE49-F238E27FC236}">
                    <a16:creationId xmlns:a16="http://schemas.microsoft.com/office/drawing/2014/main" id="{EA5FF548-EE1B-1F49-85BB-77C7A965BB7B}"/>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0" name="Freeform 119">
                <a:extLst>
                  <a:ext uri="{FF2B5EF4-FFF2-40B4-BE49-F238E27FC236}">
                    <a16:creationId xmlns:a16="http://schemas.microsoft.com/office/drawing/2014/main" id="{5893FE6B-AA1D-5549-8E7E-2EA498B03BC2}"/>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1" name="Freeform 120">
                <a:extLst>
                  <a:ext uri="{FF2B5EF4-FFF2-40B4-BE49-F238E27FC236}">
                    <a16:creationId xmlns:a16="http://schemas.microsoft.com/office/drawing/2014/main" id="{6A10BF5D-B8B6-494B-B0F8-A274C12CB7E5}"/>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2" name="Freeform 121">
                <a:extLst>
                  <a:ext uri="{FF2B5EF4-FFF2-40B4-BE49-F238E27FC236}">
                    <a16:creationId xmlns:a16="http://schemas.microsoft.com/office/drawing/2014/main" id="{422428FA-4363-EA40-B8DE-0D2B46A02F00}"/>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3" name="Freeform 122">
                <a:extLst>
                  <a:ext uri="{FF2B5EF4-FFF2-40B4-BE49-F238E27FC236}">
                    <a16:creationId xmlns:a16="http://schemas.microsoft.com/office/drawing/2014/main" id="{21B79C90-E469-4E47-9235-E58630433F34}"/>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4" name="Freeform 123">
                <a:extLst>
                  <a:ext uri="{FF2B5EF4-FFF2-40B4-BE49-F238E27FC236}">
                    <a16:creationId xmlns:a16="http://schemas.microsoft.com/office/drawing/2014/main" id="{662CF222-AC92-DD4B-AD5C-A73278CB580D}"/>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5" name="Freeform 124">
                <a:extLst>
                  <a:ext uri="{FF2B5EF4-FFF2-40B4-BE49-F238E27FC236}">
                    <a16:creationId xmlns:a16="http://schemas.microsoft.com/office/drawing/2014/main" id="{F477E4B6-8A1A-274C-980D-60556814DE72}"/>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6" name="Freeform 125">
                <a:extLst>
                  <a:ext uri="{FF2B5EF4-FFF2-40B4-BE49-F238E27FC236}">
                    <a16:creationId xmlns:a16="http://schemas.microsoft.com/office/drawing/2014/main" id="{C6A2D0B5-B94F-4B49-9DF6-1CFBA74246CC}"/>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7" name="Freeform 126">
                <a:extLst>
                  <a:ext uri="{FF2B5EF4-FFF2-40B4-BE49-F238E27FC236}">
                    <a16:creationId xmlns:a16="http://schemas.microsoft.com/office/drawing/2014/main" id="{DA0D0829-82D7-9749-AC97-3D430D78C4D3}"/>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8" name="Freeform 127">
                <a:extLst>
                  <a:ext uri="{FF2B5EF4-FFF2-40B4-BE49-F238E27FC236}">
                    <a16:creationId xmlns:a16="http://schemas.microsoft.com/office/drawing/2014/main" id="{C46B0DBD-BDB3-6F45-B924-EA762C9E0736}"/>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9" name="Freeform 128">
                <a:extLst>
                  <a:ext uri="{FF2B5EF4-FFF2-40B4-BE49-F238E27FC236}">
                    <a16:creationId xmlns:a16="http://schemas.microsoft.com/office/drawing/2014/main" id="{46CC0DFC-3A1E-C748-BE74-9195CF9D2DA5}"/>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0" name="Freeform 129">
                <a:extLst>
                  <a:ext uri="{FF2B5EF4-FFF2-40B4-BE49-F238E27FC236}">
                    <a16:creationId xmlns:a16="http://schemas.microsoft.com/office/drawing/2014/main" id="{6A382F17-C1BF-4B4F-9970-65A4280DA101}"/>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1" name="Freeform 130">
                <a:extLst>
                  <a:ext uri="{FF2B5EF4-FFF2-40B4-BE49-F238E27FC236}">
                    <a16:creationId xmlns:a16="http://schemas.microsoft.com/office/drawing/2014/main" id="{0DDF4B04-AF0F-7747-9A75-B0F4E40CDD6F}"/>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2" name="Freeform 131">
                <a:extLst>
                  <a:ext uri="{FF2B5EF4-FFF2-40B4-BE49-F238E27FC236}">
                    <a16:creationId xmlns:a16="http://schemas.microsoft.com/office/drawing/2014/main" id="{BC796381-F93E-504F-B1C8-F26483799463}"/>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3" name="Freeform 132">
                <a:extLst>
                  <a:ext uri="{FF2B5EF4-FFF2-40B4-BE49-F238E27FC236}">
                    <a16:creationId xmlns:a16="http://schemas.microsoft.com/office/drawing/2014/main" id="{92962D5B-F61C-4A42-8BC0-C60647657B00}"/>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4" name="Freeform 133">
                <a:extLst>
                  <a:ext uri="{FF2B5EF4-FFF2-40B4-BE49-F238E27FC236}">
                    <a16:creationId xmlns:a16="http://schemas.microsoft.com/office/drawing/2014/main" id="{705EDDB8-FBF5-3047-805C-4F9B3796EC66}"/>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5" name="Freeform 134">
                <a:extLst>
                  <a:ext uri="{FF2B5EF4-FFF2-40B4-BE49-F238E27FC236}">
                    <a16:creationId xmlns:a16="http://schemas.microsoft.com/office/drawing/2014/main" id="{788A3154-767F-CD40-8B41-4CE992F01D3A}"/>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6" name="Freeform 135">
                <a:extLst>
                  <a:ext uri="{FF2B5EF4-FFF2-40B4-BE49-F238E27FC236}">
                    <a16:creationId xmlns:a16="http://schemas.microsoft.com/office/drawing/2014/main" id="{DA5D88B3-106C-AD4F-984B-AF6EFD21EC28}"/>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7" name="Freeform 136">
                <a:extLst>
                  <a:ext uri="{FF2B5EF4-FFF2-40B4-BE49-F238E27FC236}">
                    <a16:creationId xmlns:a16="http://schemas.microsoft.com/office/drawing/2014/main" id="{79142F98-0D77-4A41-B284-BCA47BA39D58}"/>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8" name="Freeform 137">
                <a:extLst>
                  <a:ext uri="{FF2B5EF4-FFF2-40B4-BE49-F238E27FC236}">
                    <a16:creationId xmlns:a16="http://schemas.microsoft.com/office/drawing/2014/main" id="{51869227-DD8E-8343-82F4-09F658633A96}"/>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9" name="Freeform 138">
                <a:extLst>
                  <a:ext uri="{FF2B5EF4-FFF2-40B4-BE49-F238E27FC236}">
                    <a16:creationId xmlns:a16="http://schemas.microsoft.com/office/drawing/2014/main" id="{11A5D79D-46F9-8944-BEC9-A31B1A02F099}"/>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0" name="Freeform 139">
                <a:extLst>
                  <a:ext uri="{FF2B5EF4-FFF2-40B4-BE49-F238E27FC236}">
                    <a16:creationId xmlns:a16="http://schemas.microsoft.com/office/drawing/2014/main" id="{631E7CDC-56FB-2E47-9DE6-62B0BA49AED3}"/>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1" name="Freeform 140">
                <a:extLst>
                  <a:ext uri="{FF2B5EF4-FFF2-40B4-BE49-F238E27FC236}">
                    <a16:creationId xmlns:a16="http://schemas.microsoft.com/office/drawing/2014/main" id="{E2714B27-2BF9-4A4F-93EB-131FDB464329}"/>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2" name="Freeform 141">
                <a:extLst>
                  <a:ext uri="{FF2B5EF4-FFF2-40B4-BE49-F238E27FC236}">
                    <a16:creationId xmlns:a16="http://schemas.microsoft.com/office/drawing/2014/main" id="{B97C9503-34E8-0E4F-A162-B65091C0BEB3}"/>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3" name="Freeform 142">
                <a:extLst>
                  <a:ext uri="{FF2B5EF4-FFF2-40B4-BE49-F238E27FC236}">
                    <a16:creationId xmlns:a16="http://schemas.microsoft.com/office/drawing/2014/main" id="{53A57956-4F2F-0E44-A799-9D40C8FD0E70}"/>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4" name="Freeform 143">
                <a:extLst>
                  <a:ext uri="{FF2B5EF4-FFF2-40B4-BE49-F238E27FC236}">
                    <a16:creationId xmlns:a16="http://schemas.microsoft.com/office/drawing/2014/main" id="{A86F6AB4-6726-A347-9323-737D1BC8B8E6}"/>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5" name="Freeform 144">
                <a:extLst>
                  <a:ext uri="{FF2B5EF4-FFF2-40B4-BE49-F238E27FC236}">
                    <a16:creationId xmlns:a16="http://schemas.microsoft.com/office/drawing/2014/main" id="{C2FFC2E8-0ED2-1D45-B1EF-A4ADD2183F83}"/>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6" name="Freeform 145">
                <a:extLst>
                  <a:ext uri="{FF2B5EF4-FFF2-40B4-BE49-F238E27FC236}">
                    <a16:creationId xmlns:a16="http://schemas.microsoft.com/office/drawing/2014/main" id="{7ABABA26-5C0A-4542-BEA6-126346C89453}"/>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7" name="Freeform 146">
                <a:extLst>
                  <a:ext uri="{FF2B5EF4-FFF2-40B4-BE49-F238E27FC236}">
                    <a16:creationId xmlns:a16="http://schemas.microsoft.com/office/drawing/2014/main" id="{4E3A10E6-8A46-F147-A720-FAC57E317F35}"/>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8" name="Freeform 147">
                <a:extLst>
                  <a:ext uri="{FF2B5EF4-FFF2-40B4-BE49-F238E27FC236}">
                    <a16:creationId xmlns:a16="http://schemas.microsoft.com/office/drawing/2014/main" id="{B26F7DB9-0501-9644-904E-E9C4C39245FF}"/>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9" name="Freeform 148">
                <a:extLst>
                  <a:ext uri="{FF2B5EF4-FFF2-40B4-BE49-F238E27FC236}">
                    <a16:creationId xmlns:a16="http://schemas.microsoft.com/office/drawing/2014/main" id="{35FB452D-7618-354C-A9FE-1367C3638459}"/>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0" name="Freeform 149">
                <a:extLst>
                  <a:ext uri="{FF2B5EF4-FFF2-40B4-BE49-F238E27FC236}">
                    <a16:creationId xmlns:a16="http://schemas.microsoft.com/office/drawing/2014/main" id="{EB14538D-00A5-814B-8F67-7183E79BF79E}"/>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1" name="Freeform 150">
                <a:extLst>
                  <a:ext uri="{FF2B5EF4-FFF2-40B4-BE49-F238E27FC236}">
                    <a16:creationId xmlns:a16="http://schemas.microsoft.com/office/drawing/2014/main" id="{86B2DB34-F296-0841-B1B3-16F25D39B749}"/>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2" name="Freeform 151">
                <a:extLst>
                  <a:ext uri="{FF2B5EF4-FFF2-40B4-BE49-F238E27FC236}">
                    <a16:creationId xmlns:a16="http://schemas.microsoft.com/office/drawing/2014/main" id="{BC3F8844-B69B-084B-9EB7-86F34E0D0392}"/>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3" name="Freeform 152">
                <a:extLst>
                  <a:ext uri="{FF2B5EF4-FFF2-40B4-BE49-F238E27FC236}">
                    <a16:creationId xmlns:a16="http://schemas.microsoft.com/office/drawing/2014/main" id="{6DA6A8C0-540C-AD4C-A969-526939C5F378}"/>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4" name="Freeform 153">
                <a:extLst>
                  <a:ext uri="{FF2B5EF4-FFF2-40B4-BE49-F238E27FC236}">
                    <a16:creationId xmlns:a16="http://schemas.microsoft.com/office/drawing/2014/main" id="{2C69FBC0-8243-D24D-A067-19C7C341BF37}"/>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5" name="Freeform 154">
                <a:extLst>
                  <a:ext uri="{FF2B5EF4-FFF2-40B4-BE49-F238E27FC236}">
                    <a16:creationId xmlns:a16="http://schemas.microsoft.com/office/drawing/2014/main" id="{F02ED35A-F2E0-1C4A-8355-CF75F58A44DA}"/>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6" name="Freeform 155">
                <a:extLst>
                  <a:ext uri="{FF2B5EF4-FFF2-40B4-BE49-F238E27FC236}">
                    <a16:creationId xmlns:a16="http://schemas.microsoft.com/office/drawing/2014/main" id="{847FE40D-E63F-6748-B55F-C49EC451A0CF}"/>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7" name="Freeform 156">
                <a:extLst>
                  <a:ext uri="{FF2B5EF4-FFF2-40B4-BE49-F238E27FC236}">
                    <a16:creationId xmlns:a16="http://schemas.microsoft.com/office/drawing/2014/main" id="{20B79C36-290E-CD4A-94B3-C435709569D6}"/>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8" name="Freeform 157">
                <a:extLst>
                  <a:ext uri="{FF2B5EF4-FFF2-40B4-BE49-F238E27FC236}">
                    <a16:creationId xmlns:a16="http://schemas.microsoft.com/office/drawing/2014/main" id="{DED72256-ECF4-8248-B800-86A0AEED6FCC}"/>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9" name="Freeform 158">
                <a:extLst>
                  <a:ext uri="{FF2B5EF4-FFF2-40B4-BE49-F238E27FC236}">
                    <a16:creationId xmlns:a16="http://schemas.microsoft.com/office/drawing/2014/main" id="{E40A859B-1BFC-7744-AB98-9C05D401FEE8}"/>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0" name="Freeform 159">
                <a:extLst>
                  <a:ext uri="{FF2B5EF4-FFF2-40B4-BE49-F238E27FC236}">
                    <a16:creationId xmlns:a16="http://schemas.microsoft.com/office/drawing/2014/main" id="{58732CEE-BBB4-164D-A2F4-BAB48BB75B75}"/>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1" name="Freeform 160">
                <a:extLst>
                  <a:ext uri="{FF2B5EF4-FFF2-40B4-BE49-F238E27FC236}">
                    <a16:creationId xmlns:a16="http://schemas.microsoft.com/office/drawing/2014/main" id="{DD8EFE56-729F-2043-8656-8FA3F0881D53}"/>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2" name="Freeform 161">
                <a:extLst>
                  <a:ext uri="{FF2B5EF4-FFF2-40B4-BE49-F238E27FC236}">
                    <a16:creationId xmlns:a16="http://schemas.microsoft.com/office/drawing/2014/main" id="{486EB506-C951-0349-8B81-A53FB796BB3F}"/>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3" name="Freeform 162">
                <a:extLst>
                  <a:ext uri="{FF2B5EF4-FFF2-40B4-BE49-F238E27FC236}">
                    <a16:creationId xmlns:a16="http://schemas.microsoft.com/office/drawing/2014/main" id="{D878F0C8-5A47-BD44-A51B-16C7F92D22A0}"/>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4" name="Freeform 163">
                <a:extLst>
                  <a:ext uri="{FF2B5EF4-FFF2-40B4-BE49-F238E27FC236}">
                    <a16:creationId xmlns:a16="http://schemas.microsoft.com/office/drawing/2014/main" id="{0C0FA020-68C2-0648-B83E-2D1E179E980B}"/>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5" name="Freeform 164">
                <a:extLst>
                  <a:ext uri="{FF2B5EF4-FFF2-40B4-BE49-F238E27FC236}">
                    <a16:creationId xmlns:a16="http://schemas.microsoft.com/office/drawing/2014/main" id="{84D5CD4F-2564-DC49-AAE9-178F8BBED13F}"/>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6" name="Freeform 165">
                <a:extLst>
                  <a:ext uri="{FF2B5EF4-FFF2-40B4-BE49-F238E27FC236}">
                    <a16:creationId xmlns:a16="http://schemas.microsoft.com/office/drawing/2014/main" id="{3CFA77F3-41AA-814F-94CE-EE562F696542}"/>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7" name="Freeform 166">
                <a:extLst>
                  <a:ext uri="{FF2B5EF4-FFF2-40B4-BE49-F238E27FC236}">
                    <a16:creationId xmlns:a16="http://schemas.microsoft.com/office/drawing/2014/main" id="{ABDA854D-4B60-4F49-9C30-98B981EE75EB}"/>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8" name="Freeform 167">
                <a:extLst>
                  <a:ext uri="{FF2B5EF4-FFF2-40B4-BE49-F238E27FC236}">
                    <a16:creationId xmlns:a16="http://schemas.microsoft.com/office/drawing/2014/main" id="{18D9594B-8464-7A4D-ADEE-98E890DF8B86}"/>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9" name="Freeform 168">
                <a:extLst>
                  <a:ext uri="{FF2B5EF4-FFF2-40B4-BE49-F238E27FC236}">
                    <a16:creationId xmlns:a16="http://schemas.microsoft.com/office/drawing/2014/main" id="{98CF0612-E274-3F45-B883-CC170CDE2EF1}"/>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0" name="Freeform 169">
                <a:extLst>
                  <a:ext uri="{FF2B5EF4-FFF2-40B4-BE49-F238E27FC236}">
                    <a16:creationId xmlns:a16="http://schemas.microsoft.com/office/drawing/2014/main" id="{0C5BB3A0-C2EC-2441-8379-B89459F68773}"/>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1" name="Freeform 170">
                <a:extLst>
                  <a:ext uri="{FF2B5EF4-FFF2-40B4-BE49-F238E27FC236}">
                    <a16:creationId xmlns:a16="http://schemas.microsoft.com/office/drawing/2014/main" id="{66B945F2-4B8A-F141-A90C-D5823DB10636}"/>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2" name="Freeform 171">
                <a:extLst>
                  <a:ext uri="{FF2B5EF4-FFF2-40B4-BE49-F238E27FC236}">
                    <a16:creationId xmlns:a16="http://schemas.microsoft.com/office/drawing/2014/main" id="{B8539042-596C-594C-8FC6-8344E2C62462}"/>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3" name="Freeform 172">
                <a:extLst>
                  <a:ext uri="{FF2B5EF4-FFF2-40B4-BE49-F238E27FC236}">
                    <a16:creationId xmlns:a16="http://schemas.microsoft.com/office/drawing/2014/main" id="{68A836BE-40CE-0740-BAA2-82F4A98224FA}"/>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4" name="Freeform 173">
                <a:extLst>
                  <a:ext uri="{FF2B5EF4-FFF2-40B4-BE49-F238E27FC236}">
                    <a16:creationId xmlns:a16="http://schemas.microsoft.com/office/drawing/2014/main" id="{8117C7EA-ED9A-5646-AC09-A6A80BD0054F}"/>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5" name="Freeform 174">
                <a:extLst>
                  <a:ext uri="{FF2B5EF4-FFF2-40B4-BE49-F238E27FC236}">
                    <a16:creationId xmlns:a16="http://schemas.microsoft.com/office/drawing/2014/main" id="{1F5492A7-4DB6-204B-A387-28E307242156}"/>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6" name="Freeform 175">
                <a:extLst>
                  <a:ext uri="{FF2B5EF4-FFF2-40B4-BE49-F238E27FC236}">
                    <a16:creationId xmlns:a16="http://schemas.microsoft.com/office/drawing/2014/main" id="{FB184AF4-4FFE-CB4F-A682-19DC9846E828}"/>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7" name="Freeform 176">
                <a:extLst>
                  <a:ext uri="{FF2B5EF4-FFF2-40B4-BE49-F238E27FC236}">
                    <a16:creationId xmlns:a16="http://schemas.microsoft.com/office/drawing/2014/main" id="{430B635C-110E-F849-9AD7-E6CD3C5D613F}"/>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8" name="Freeform 177">
                <a:extLst>
                  <a:ext uri="{FF2B5EF4-FFF2-40B4-BE49-F238E27FC236}">
                    <a16:creationId xmlns:a16="http://schemas.microsoft.com/office/drawing/2014/main" id="{BA4897DC-5ED9-F544-8BAA-1FDCD2917014}"/>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9" name="Freeform 178">
                <a:extLst>
                  <a:ext uri="{FF2B5EF4-FFF2-40B4-BE49-F238E27FC236}">
                    <a16:creationId xmlns:a16="http://schemas.microsoft.com/office/drawing/2014/main" id="{0ADE6C33-20FC-5745-94BA-6892797ED87C}"/>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0" name="Freeform 179">
                <a:extLst>
                  <a:ext uri="{FF2B5EF4-FFF2-40B4-BE49-F238E27FC236}">
                    <a16:creationId xmlns:a16="http://schemas.microsoft.com/office/drawing/2014/main" id="{C46AB1DA-6F42-0743-91DC-E4551072D665}"/>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1" name="Freeform 180">
                <a:extLst>
                  <a:ext uri="{FF2B5EF4-FFF2-40B4-BE49-F238E27FC236}">
                    <a16:creationId xmlns:a16="http://schemas.microsoft.com/office/drawing/2014/main" id="{564AA361-AC09-1149-BC82-A4DCBC9844A0}"/>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2" name="Freeform 181">
                <a:extLst>
                  <a:ext uri="{FF2B5EF4-FFF2-40B4-BE49-F238E27FC236}">
                    <a16:creationId xmlns:a16="http://schemas.microsoft.com/office/drawing/2014/main" id="{DCB32C15-4A8B-0B49-AA04-D02FFC82FAC3}"/>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3" name="Freeform 182">
                <a:extLst>
                  <a:ext uri="{FF2B5EF4-FFF2-40B4-BE49-F238E27FC236}">
                    <a16:creationId xmlns:a16="http://schemas.microsoft.com/office/drawing/2014/main" id="{161B83C8-DF87-4944-BCD6-1A19E826FA82}"/>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4" name="Freeform 183">
                <a:extLst>
                  <a:ext uri="{FF2B5EF4-FFF2-40B4-BE49-F238E27FC236}">
                    <a16:creationId xmlns:a16="http://schemas.microsoft.com/office/drawing/2014/main" id="{DB59C8AB-C9B4-B443-995E-4E531FCF03DC}"/>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5" name="Freeform 184">
                <a:extLst>
                  <a:ext uri="{FF2B5EF4-FFF2-40B4-BE49-F238E27FC236}">
                    <a16:creationId xmlns:a16="http://schemas.microsoft.com/office/drawing/2014/main" id="{75E3A628-2356-AD40-BD04-188D86E1C828}"/>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6" name="Freeform 185">
                <a:extLst>
                  <a:ext uri="{FF2B5EF4-FFF2-40B4-BE49-F238E27FC236}">
                    <a16:creationId xmlns:a16="http://schemas.microsoft.com/office/drawing/2014/main" id="{CBC591FA-077F-8846-8297-3E6AC0B72CD2}"/>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7" name="Freeform 186">
                <a:extLst>
                  <a:ext uri="{FF2B5EF4-FFF2-40B4-BE49-F238E27FC236}">
                    <a16:creationId xmlns:a16="http://schemas.microsoft.com/office/drawing/2014/main" id="{F01D9BCA-D0C9-A743-A604-10DFB19851FD}"/>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8" name="Freeform 187">
                <a:extLst>
                  <a:ext uri="{FF2B5EF4-FFF2-40B4-BE49-F238E27FC236}">
                    <a16:creationId xmlns:a16="http://schemas.microsoft.com/office/drawing/2014/main" id="{141826E5-82E1-CF4E-826F-AEDD06941E2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9" name="Freeform 188">
                <a:extLst>
                  <a:ext uri="{FF2B5EF4-FFF2-40B4-BE49-F238E27FC236}">
                    <a16:creationId xmlns:a16="http://schemas.microsoft.com/office/drawing/2014/main" id="{6C2352DF-8361-874D-BB93-3DB672B33AC6}"/>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0" name="Freeform 189">
                <a:extLst>
                  <a:ext uri="{FF2B5EF4-FFF2-40B4-BE49-F238E27FC236}">
                    <a16:creationId xmlns:a16="http://schemas.microsoft.com/office/drawing/2014/main" id="{344A77AA-A6A1-4D47-9721-D8C4F9952BD4}"/>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1" name="Freeform 190">
                <a:extLst>
                  <a:ext uri="{FF2B5EF4-FFF2-40B4-BE49-F238E27FC236}">
                    <a16:creationId xmlns:a16="http://schemas.microsoft.com/office/drawing/2014/main" id="{9C6DEC6F-D1EB-1A4D-8BA1-3015664C99A7}"/>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2" name="Freeform 191">
                <a:extLst>
                  <a:ext uri="{FF2B5EF4-FFF2-40B4-BE49-F238E27FC236}">
                    <a16:creationId xmlns:a16="http://schemas.microsoft.com/office/drawing/2014/main" id="{BC667864-4E6B-A649-AFB3-A5C0B492BC1E}"/>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3" name="Freeform 192">
                <a:extLst>
                  <a:ext uri="{FF2B5EF4-FFF2-40B4-BE49-F238E27FC236}">
                    <a16:creationId xmlns:a16="http://schemas.microsoft.com/office/drawing/2014/main" id="{2F972D0D-EAD2-4847-9ED1-3CF0889AFA6D}"/>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4" name="Freeform 193">
                <a:extLst>
                  <a:ext uri="{FF2B5EF4-FFF2-40B4-BE49-F238E27FC236}">
                    <a16:creationId xmlns:a16="http://schemas.microsoft.com/office/drawing/2014/main" id="{3A5AB067-96E6-A446-BF8C-294CB84DC3F1}"/>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5" name="Freeform 194">
                <a:extLst>
                  <a:ext uri="{FF2B5EF4-FFF2-40B4-BE49-F238E27FC236}">
                    <a16:creationId xmlns:a16="http://schemas.microsoft.com/office/drawing/2014/main" id="{1A11C6BF-3A8D-1946-A62D-9E9F3B6D25A1}"/>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6" name="Freeform 195">
                <a:extLst>
                  <a:ext uri="{FF2B5EF4-FFF2-40B4-BE49-F238E27FC236}">
                    <a16:creationId xmlns:a16="http://schemas.microsoft.com/office/drawing/2014/main" id="{1B755A1C-610B-D948-953B-F0CAB6DDA04C}"/>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7" name="Freeform 196">
                <a:extLst>
                  <a:ext uri="{FF2B5EF4-FFF2-40B4-BE49-F238E27FC236}">
                    <a16:creationId xmlns:a16="http://schemas.microsoft.com/office/drawing/2014/main" id="{C68D73CF-3F8C-9B4C-8AD5-AC88B967A5FB}"/>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8" name="Freeform 197">
                <a:extLst>
                  <a:ext uri="{FF2B5EF4-FFF2-40B4-BE49-F238E27FC236}">
                    <a16:creationId xmlns:a16="http://schemas.microsoft.com/office/drawing/2014/main" id="{1935939B-8C50-394B-BD7F-4ECF49B016EC}"/>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9" name="Freeform 198">
                <a:extLst>
                  <a:ext uri="{FF2B5EF4-FFF2-40B4-BE49-F238E27FC236}">
                    <a16:creationId xmlns:a16="http://schemas.microsoft.com/office/drawing/2014/main" id="{F8BA9067-9AAD-6C40-9438-2A08BF1BD7CE}"/>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0" name="Freeform 199">
                <a:extLst>
                  <a:ext uri="{FF2B5EF4-FFF2-40B4-BE49-F238E27FC236}">
                    <a16:creationId xmlns:a16="http://schemas.microsoft.com/office/drawing/2014/main" id="{ED93F863-0487-3741-A11E-7F2CD39B1FD2}"/>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1" name="Freeform 200">
                <a:extLst>
                  <a:ext uri="{FF2B5EF4-FFF2-40B4-BE49-F238E27FC236}">
                    <a16:creationId xmlns:a16="http://schemas.microsoft.com/office/drawing/2014/main" id="{77107B9C-BEE7-7B4E-AE3F-93406EAC54B5}"/>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2" name="Freeform 201">
                <a:extLst>
                  <a:ext uri="{FF2B5EF4-FFF2-40B4-BE49-F238E27FC236}">
                    <a16:creationId xmlns:a16="http://schemas.microsoft.com/office/drawing/2014/main" id="{BAFC7BB9-75EE-4A47-B808-2AF56075F21E}"/>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3" name="Freeform 202">
                <a:extLst>
                  <a:ext uri="{FF2B5EF4-FFF2-40B4-BE49-F238E27FC236}">
                    <a16:creationId xmlns:a16="http://schemas.microsoft.com/office/drawing/2014/main" id="{57CEA8F8-8647-B74B-BBD8-C4CAD7641888}"/>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4" name="Freeform 203">
                <a:extLst>
                  <a:ext uri="{FF2B5EF4-FFF2-40B4-BE49-F238E27FC236}">
                    <a16:creationId xmlns:a16="http://schemas.microsoft.com/office/drawing/2014/main" id="{9EFFE8B6-2CB3-E84B-B63D-E7C31EB38512}"/>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5" name="Freeform 204">
                <a:extLst>
                  <a:ext uri="{FF2B5EF4-FFF2-40B4-BE49-F238E27FC236}">
                    <a16:creationId xmlns:a16="http://schemas.microsoft.com/office/drawing/2014/main" id="{B53127C3-E16E-6848-8737-B9CB0FC711E2}"/>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6" name="Freeform 205">
                <a:extLst>
                  <a:ext uri="{FF2B5EF4-FFF2-40B4-BE49-F238E27FC236}">
                    <a16:creationId xmlns:a16="http://schemas.microsoft.com/office/drawing/2014/main" id="{858A0D2A-F0F4-2046-83E5-4799E71207EA}"/>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7" name="Freeform 206">
                <a:extLst>
                  <a:ext uri="{FF2B5EF4-FFF2-40B4-BE49-F238E27FC236}">
                    <a16:creationId xmlns:a16="http://schemas.microsoft.com/office/drawing/2014/main" id="{1E5A89A8-5369-BC4E-AB3F-06CC0B0D9F3D}"/>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8" name="Freeform 207">
                <a:extLst>
                  <a:ext uri="{FF2B5EF4-FFF2-40B4-BE49-F238E27FC236}">
                    <a16:creationId xmlns:a16="http://schemas.microsoft.com/office/drawing/2014/main" id="{E13FAE5E-1D82-2C47-A190-3CAB0CAF6AB8}"/>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9" name="Freeform 208">
                <a:extLst>
                  <a:ext uri="{FF2B5EF4-FFF2-40B4-BE49-F238E27FC236}">
                    <a16:creationId xmlns:a16="http://schemas.microsoft.com/office/drawing/2014/main" id="{241E2933-D148-964D-8E0F-EC0C2F4CEC97}"/>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0" name="Freeform 209">
                <a:extLst>
                  <a:ext uri="{FF2B5EF4-FFF2-40B4-BE49-F238E27FC236}">
                    <a16:creationId xmlns:a16="http://schemas.microsoft.com/office/drawing/2014/main" id="{8F05ABAE-384C-6D4B-963A-0FBC29CA7886}"/>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1" name="Freeform 210">
                <a:extLst>
                  <a:ext uri="{FF2B5EF4-FFF2-40B4-BE49-F238E27FC236}">
                    <a16:creationId xmlns:a16="http://schemas.microsoft.com/office/drawing/2014/main" id="{50F3BDE6-CF86-C94C-935B-11981F737287}"/>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2" name="Freeform 211">
                <a:extLst>
                  <a:ext uri="{FF2B5EF4-FFF2-40B4-BE49-F238E27FC236}">
                    <a16:creationId xmlns:a16="http://schemas.microsoft.com/office/drawing/2014/main" id="{27A7F30B-8D74-4546-AF9A-3726F3D3C2D4}"/>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3" name="Freeform 212">
                <a:extLst>
                  <a:ext uri="{FF2B5EF4-FFF2-40B4-BE49-F238E27FC236}">
                    <a16:creationId xmlns:a16="http://schemas.microsoft.com/office/drawing/2014/main" id="{1D771AC7-E0FF-7741-B3A8-82DF9852D9FC}"/>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4" name="Freeform 213">
                <a:extLst>
                  <a:ext uri="{FF2B5EF4-FFF2-40B4-BE49-F238E27FC236}">
                    <a16:creationId xmlns:a16="http://schemas.microsoft.com/office/drawing/2014/main" id="{7938EF78-8FE6-E84D-A20B-60658596797F}"/>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5" name="Freeform 214">
                <a:extLst>
                  <a:ext uri="{FF2B5EF4-FFF2-40B4-BE49-F238E27FC236}">
                    <a16:creationId xmlns:a16="http://schemas.microsoft.com/office/drawing/2014/main" id="{1E4A5D72-2D32-664B-83E8-B8B957723907}"/>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6" name="Freeform 215">
                <a:extLst>
                  <a:ext uri="{FF2B5EF4-FFF2-40B4-BE49-F238E27FC236}">
                    <a16:creationId xmlns:a16="http://schemas.microsoft.com/office/drawing/2014/main" id="{3C62E993-BB24-1546-87BE-7295AABCED52}"/>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7" name="Freeform 216">
                <a:extLst>
                  <a:ext uri="{FF2B5EF4-FFF2-40B4-BE49-F238E27FC236}">
                    <a16:creationId xmlns:a16="http://schemas.microsoft.com/office/drawing/2014/main" id="{8C2B834B-3751-A44A-A570-7304294722A7}"/>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8" name="Freeform 217">
                <a:extLst>
                  <a:ext uri="{FF2B5EF4-FFF2-40B4-BE49-F238E27FC236}">
                    <a16:creationId xmlns:a16="http://schemas.microsoft.com/office/drawing/2014/main" id="{AD87A188-71EA-3947-B4B6-55A350E33A4B}"/>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grpSp>
      </p:gr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25684"/>
          </a:solidFill>
          <a:ln w="24491" cap="flat">
            <a:noFill/>
            <a:prstDash val="solid"/>
            <a:miter/>
          </a:ln>
        </p:spPr>
        <p:txBody>
          <a:bodyPr rtlCol="0" anchor="ctr"/>
          <a:lstStyle/>
          <a:p>
            <a:endParaRPr lang="en-US" b="0" i="0" dirty="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200" b="0" i="0">
                <a:solidFill>
                  <a:srgbClr val="086575"/>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05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grpSp>
        <p:nvGrpSpPr>
          <p:cNvPr id="353" name="Graphic 2">
            <a:extLst>
              <a:ext uri="{FF2B5EF4-FFF2-40B4-BE49-F238E27FC236}">
                <a16:creationId xmlns:a16="http://schemas.microsoft.com/office/drawing/2014/main" id="{3E8A07C8-3BC1-A047-96AD-633684AD01B0}"/>
              </a:ext>
            </a:extLst>
          </p:cNvPr>
          <p:cNvGrpSpPr/>
          <p:nvPr userDrawn="1"/>
        </p:nvGrpSpPr>
        <p:grpSpPr>
          <a:xfrm>
            <a:off x="554560" y="689581"/>
            <a:ext cx="3080923" cy="1579349"/>
            <a:chOff x="4112108" y="1054254"/>
            <a:chExt cx="2408066" cy="1234428"/>
          </a:xfrm>
        </p:grpSpPr>
        <p:grpSp>
          <p:nvGrpSpPr>
            <p:cNvPr id="355" name="Graphic 2">
              <a:extLst>
                <a:ext uri="{FF2B5EF4-FFF2-40B4-BE49-F238E27FC236}">
                  <a16:creationId xmlns:a16="http://schemas.microsoft.com/office/drawing/2014/main" id="{CD3CFF6D-B3F4-D549-ADAC-4485B30377B8}"/>
                </a:ext>
              </a:extLst>
            </p:cNvPr>
            <p:cNvGrpSpPr/>
            <p:nvPr/>
          </p:nvGrpSpPr>
          <p:grpSpPr>
            <a:xfrm>
              <a:off x="5038056" y="1057107"/>
              <a:ext cx="1482118" cy="1231575"/>
              <a:chOff x="5038056" y="1057107"/>
              <a:chExt cx="1482118" cy="1231575"/>
            </a:xfrm>
            <a:solidFill>
              <a:srgbClr val="E25684"/>
            </a:solidFill>
          </p:grpSpPr>
          <p:sp>
            <p:nvSpPr>
              <p:cNvPr id="409" name="Freeform 408">
                <a:extLst>
                  <a:ext uri="{FF2B5EF4-FFF2-40B4-BE49-F238E27FC236}">
                    <a16:creationId xmlns:a16="http://schemas.microsoft.com/office/drawing/2014/main" id="{7115BA44-7286-994D-95E6-C67B479BEECE}"/>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410" name="Freeform 409">
                <a:extLst>
                  <a:ext uri="{FF2B5EF4-FFF2-40B4-BE49-F238E27FC236}">
                    <a16:creationId xmlns:a16="http://schemas.microsoft.com/office/drawing/2014/main" id="{D5562D10-6ECB-AF4E-AC7D-1D3AD2CE0242}"/>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BF8611BF-B300-5546-8E00-5AB95DC81EA0}"/>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820AA8A9-393D-6047-B4BC-976C37354A0A}"/>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357" name="Graphic 2">
              <a:extLst>
                <a:ext uri="{FF2B5EF4-FFF2-40B4-BE49-F238E27FC236}">
                  <a16:creationId xmlns:a16="http://schemas.microsoft.com/office/drawing/2014/main" id="{C698A39A-0E1F-6A41-BC8F-314F4FEAA0A5}"/>
                </a:ext>
              </a:extLst>
            </p:cNvPr>
            <p:cNvGrpSpPr/>
            <p:nvPr/>
          </p:nvGrpSpPr>
          <p:grpSpPr>
            <a:xfrm>
              <a:off x="4112108" y="1054254"/>
              <a:ext cx="1223505" cy="1231575"/>
              <a:chOff x="4112108" y="1054254"/>
              <a:chExt cx="1223505" cy="1231575"/>
            </a:xfrm>
            <a:solidFill>
              <a:srgbClr val="F1983D"/>
            </a:solidFill>
          </p:grpSpPr>
          <p:sp>
            <p:nvSpPr>
              <p:cNvPr id="407" name="Freeform 406">
                <a:extLst>
                  <a:ext uri="{FF2B5EF4-FFF2-40B4-BE49-F238E27FC236}">
                    <a16:creationId xmlns:a16="http://schemas.microsoft.com/office/drawing/2014/main" id="{0813A9AA-DE2D-DB4C-A9C4-65FD9192E780}"/>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408" name="Freeform 407">
                <a:extLst>
                  <a:ext uri="{FF2B5EF4-FFF2-40B4-BE49-F238E27FC236}">
                    <a16:creationId xmlns:a16="http://schemas.microsoft.com/office/drawing/2014/main" id="{D4CB3F64-E53B-6541-848C-470FEFA40170}"/>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359" name="Graphic 2">
              <a:extLst>
                <a:ext uri="{FF2B5EF4-FFF2-40B4-BE49-F238E27FC236}">
                  <a16:creationId xmlns:a16="http://schemas.microsoft.com/office/drawing/2014/main" id="{4B2F8692-77FB-904F-A98B-60BB170859D3}"/>
                </a:ext>
              </a:extLst>
            </p:cNvPr>
            <p:cNvGrpSpPr/>
            <p:nvPr/>
          </p:nvGrpSpPr>
          <p:grpSpPr>
            <a:xfrm>
              <a:off x="4449594" y="1366190"/>
              <a:ext cx="1600919" cy="664765"/>
              <a:chOff x="4449594" y="1366190"/>
              <a:chExt cx="1600919" cy="664765"/>
            </a:xfrm>
            <a:solidFill>
              <a:srgbClr val="086575"/>
            </a:solidFill>
          </p:grpSpPr>
          <p:grpSp>
            <p:nvGrpSpPr>
              <p:cNvPr id="361" name="Graphic 2">
                <a:extLst>
                  <a:ext uri="{FF2B5EF4-FFF2-40B4-BE49-F238E27FC236}">
                    <a16:creationId xmlns:a16="http://schemas.microsoft.com/office/drawing/2014/main" id="{C4F02213-D8DB-3D4F-9B2D-4D98BACD1254}"/>
                  </a:ext>
                </a:extLst>
              </p:cNvPr>
              <p:cNvGrpSpPr/>
              <p:nvPr/>
            </p:nvGrpSpPr>
            <p:grpSpPr>
              <a:xfrm>
                <a:off x="4866936" y="1683832"/>
                <a:ext cx="1183577" cy="347123"/>
                <a:chOff x="4866936" y="1683832"/>
                <a:chExt cx="1183577" cy="347123"/>
              </a:xfrm>
              <a:solidFill>
                <a:srgbClr val="086575"/>
              </a:solidFill>
            </p:grpSpPr>
            <p:sp>
              <p:nvSpPr>
                <p:cNvPr id="401" name="Freeform 400">
                  <a:extLst>
                    <a:ext uri="{FF2B5EF4-FFF2-40B4-BE49-F238E27FC236}">
                      <a16:creationId xmlns:a16="http://schemas.microsoft.com/office/drawing/2014/main" id="{6C3F51EB-2C27-554B-B876-1B5A5D6440C3}"/>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EF46A5BA-6549-A04B-AD7C-DC939E27C837}"/>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9CE16BF8-2D44-1C41-817E-BBE4C16F8A23}"/>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E2B763C6-2D20-1A4A-A4B6-5D8192C25DAF}"/>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0E1389C8-8488-E648-B2CB-0E7E628C23CB}"/>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406" name="Freeform 405">
                  <a:extLst>
                    <a:ext uri="{FF2B5EF4-FFF2-40B4-BE49-F238E27FC236}">
                      <a16:creationId xmlns:a16="http://schemas.microsoft.com/office/drawing/2014/main" id="{9009CF6F-619B-1044-B420-B1FEFC40EB41}"/>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364" name="Graphic 2">
                <a:extLst>
                  <a:ext uri="{FF2B5EF4-FFF2-40B4-BE49-F238E27FC236}">
                    <a16:creationId xmlns:a16="http://schemas.microsoft.com/office/drawing/2014/main" id="{4BE501B0-94E9-8F4A-B88F-3539F739BCA5}"/>
                  </a:ext>
                </a:extLst>
              </p:cNvPr>
              <p:cNvGrpSpPr/>
              <p:nvPr/>
            </p:nvGrpSpPr>
            <p:grpSpPr>
              <a:xfrm>
                <a:off x="4449594" y="1366190"/>
                <a:ext cx="1063793" cy="348074"/>
                <a:chOff x="4449594" y="1366190"/>
                <a:chExt cx="1063793" cy="348074"/>
              </a:xfrm>
              <a:solidFill>
                <a:srgbClr val="086575"/>
              </a:solidFill>
            </p:grpSpPr>
            <p:sp>
              <p:nvSpPr>
                <p:cNvPr id="369" name="Freeform 368">
                  <a:extLst>
                    <a:ext uri="{FF2B5EF4-FFF2-40B4-BE49-F238E27FC236}">
                      <a16:creationId xmlns:a16="http://schemas.microsoft.com/office/drawing/2014/main" id="{B08FA35A-E698-E943-B723-2E2E715654B5}"/>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370" name="Freeform 369">
                  <a:extLst>
                    <a:ext uri="{FF2B5EF4-FFF2-40B4-BE49-F238E27FC236}">
                      <a16:creationId xmlns:a16="http://schemas.microsoft.com/office/drawing/2014/main" id="{CDC568FF-0DFE-3047-A105-72AA4397921E}"/>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371" name="Freeform 370">
                  <a:extLst>
                    <a:ext uri="{FF2B5EF4-FFF2-40B4-BE49-F238E27FC236}">
                      <a16:creationId xmlns:a16="http://schemas.microsoft.com/office/drawing/2014/main" id="{126A38D8-3B1C-604C-B962-D400F250AF62}"/>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F726C983-6EDA-2643-97C8-C11901D8D3F3}"/>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8B9D7222-797C-044D-8E1B-3F145662B9A3}"/>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26DB28A3-6FAC-9F46-A0B8-248D8C30B13C}"/>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365" name="Graphic 2">
                <a:extLst>
                  <a:ext uri="{FF2B5EF4-FFF2-40B4-BE49-F238E27FC236}">
                    <a16:creationId xmlns:a16="http://schemas.microsoft.com/office/drawing/2014/main" id="{0AD1F0A2-269E-2141-AB95-0B32E75F34AA}"/>
                  </a:ext>
                </a:extLst>
              </p:cNvPr>
              <p:cNvGrpSpPr/>
              <p:nvPr/>
            </p:nvGrpSpPr>
            <p:grpSpPr>
              <a:xfrm>
                <a:off x="5604652" y="1480313"/>
                <a:ext cx="260482" cy="153114"/>
                <a:chOff x="5604652" y="1480313"/>
                <a:chExt cx="260482" cy="153114"/>
              </a:xfrm>
              <a:solidFill>
                <a:srgbClr val="086575"/>
              </a:solidFill>
            </p:grpSpPr>
            <p:sp>
              <p:nvSpPr>
                <p:cNvPr id="366" name="Freeform 365">
                  <a:extLst>
                    <a:ext uri="{FF2B5EF4-FFF2-40B4-BE49-F238E27FC236}">
                      <a16:creationId xmlns:a16="http://schemas.microsoft.com/office/drawing/2014/main" id="{A72648C8-AFA2-5E44-829D-9832139653BB}"/>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367" name="Freeform 366">
                  <a:extLst>
                    <a:ext uri="{FF2B5EF4-FFF2-40B4-BE49-F238E27FC236}">
                      <a16:creationId xmlns:a16="http://schemas.microsoft.com/office/drawing/2014/main" id="{AADDD1DF-2B30-064C-93E6-16D5C77A0975}"/>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368" name="Freeform 367">
                  <a:extLst>
                    <a:ext uri="{FF2B5EF4-FFF2-40B4-BE49-F238E27FC236}">
                      <a16:creationId xmlns:a16="http://schemas.microsoft.com/office/drawing/2014/main" id="{A05D3938-F832-C944-91C6-22143E27A2A3}"/>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627307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86575"/>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9785" y="2639079"/>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F1983D"/>
            </a:solidFill>
            <a:prstDash val="solid"/>
            <a:miter/>
          </a:ln>
        </p:spPr>
        <p:txBody>
          <a:bodyPr rtlCol="0" anchor="ctr"/>
          <a:lstStyle/>
          <a:p>
            <a:endParaRPr lang="en-US">
              <a:solidFill>
                <a:schemeClr val="bg1"/>
              </a:solidFill>
            </a:endParaRPr>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1804558" y="1615386"/>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29785" y="3124029"/>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grpSp>
        <p:nvGrpSpPr>
          <p:cNvPr id="40" name="Graphic 2">
            <a:extLst>
              <a:ext uri="{FF2B5EF4-FFF2-40B4-BE49-F238E27FC236}">
                <a16:creationId xmlns:a16="http://schemas.microsoft.com/office/drawing/2014/main" id="{BF3D45EB-ECFA-B746-A961-139EDD99B490}"/>
              </a:ext>
            </a:extLst>
          </p:cNvPr>
          <p:cNvGrpSpPr/>
          <p:nvPr userDrawn="1"/>
        </p:nvGrpSpPr>
        <p:grpSpPr>
          <a:xfrm rot="10800000">
            <a:off x="-994844" y="4496242"/>
            <a:ext cx="4096842" cy="4123864"/>
            <a:chOff x="4112108" y="1054254"/>
            <a:chExt cx="1223505" cy="1231575"/>
          </a:xfrm>
          <a:solidFill>
            <a:srgbClr val="E25684"/>
          </a:solidFill>
        </p:grpSpPr>
        <p:sp>
          <p:nvSpPr>
            <p:cNvPr id="41" name="Freeform 40">
              <a:extLst>
                <a:ext uri="{FF2B5EF4-FFF2-40B4-BE49-F238E27FC236}">
                  <a16:creationId xmlns:a16="http://schemas.microsoft.com/office/drawing/2014/main" id="{ABEBEB3F-F473-9E4A-B5A2-F02C44392F19}"/>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C6C28628-62CB-9A42-8B48-68AB50621BC3}"/>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2E127FEC-8F93-5B4E-BC0E-D880035905C7}"/>
              </a:ext>
            </a:extLst>
          </p:cNvPr>
          <p:cNvSpPr/>
          <p:nvPr userDrawn="1"/>
        </p:nvSpPr>
        <p:spPr>
          <a:xfrm rot="5400000">
            <a:off x="-1785492" y="5176516"/>
            <a:ext cx="3804551" cy="338780"/>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chemeClr val="bg1"/>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Freeform 43">
            <a:extLst>
              <a:ext uri="{FF2B5EF4-FFF2-40B4-BE49-F238E27FC236}">
                <a16:creationId xmlns:a16="http://schemas.microsoft.com/office/drawing/2014/main" id="{D0EFED32-2068-D24D-BF1E-639F83B8F80A}"/>
              </a:ext>
            </a:extLst>
          </p:cNvPr>
          <p:cNvSpPr/>
          <p:nvPr userDrawn="1"/>
        </p:nvSpPr>
        <p:spPr>
          <a:xfrm rot="5400000">
            <a:off x="-7068648" y="3783980"/>
            <a:ext cx="11061054" cy="312384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ECECEC"/>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410908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7715525"/>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86575"/>
          </a:solidFill>
          <a:ln w="24491"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7946434C-27DC-A746-A41F-5CFCF0F0569F}"/>
              </a:ext>
            </a:extLst>
          </p:cNvPr>
          <p:cNvSpPr/>
          <p:nvPr userDrawn="1"/>
        </p:nvSpPr>
        <p:spPr>
          <a:xfrm>
            <a:off x="-22880" y="6938972"/>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1983D"/>
          </a:solidFill>
          <a:ln w="24491" cap="flat">
            <a:no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131" name="Picture 130">
            <a:extLst>
              <a:ext uri="{FF2B5EF4-FFF2-40B4-BE49-F238E27FC236}">
                <a16:creationId xmlns:a16="http://schemas.microsoft.com/office/drawing/2014/main" id="{D37DB86D-59DA-EA46-BCDC-208B646452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93882" y="9793994"/>
            <a:ext cx="1184829" cy="272079"/>
          </a:xfrm>
          <a:prstGeom prst="rect">
            <a:avLst/>
          </a:prstGeom>
          <a:ln>
            <a:noFill/>
          </a:ln>
          <a:extLst>
            <a:ext uri="{53640926-AAD7-44D8-BBD7-CCE9431645EC}">
              <a14:shadowObscured xmlns:a14="http://schemas.microsoft.com/office/drawing/2010/main"/>
            </a:ext>
          </a:extLst>
        </p:spPr>
      </p:pic>
      <p:grpSp>
        <p:nvGrpSpPr>
          <p:cNvPr id="133" name="Graphic 95">
            <a:extLst>
              <a:ext uri="{FF2B5EF4-FFF2-40B4-BE49-F238E27FC236}">
                <a16:creationId xmlns:a16="http://schemas.microsoft.com/office/drawing/2014/main" id="{8129F1F1-C24E-3A49-A820-2D2ECD2C4921}"/>
              </a:ext>
            </a:extLst>
          </p:cNvPr>
          <p:cNvGrpSpPr/>
          <p:nvPr userDrawn="1"/>
        </p:nvGrpSpPr>
        <p:grpSpPr>
          <a:xfrm>
            <a:off x="649552" y="7054757"/>
            <a:ext cx="1509109" cy="423922"/>
            <a:chOff x="584588" y="9078286"/>
            <a:chExt cx="1509109" cy="423922"/>
          </a:xfrm>
          <a:solidFill>
            <a:srgbClr val="000000"/>
          </a:solidFill>
        </p:grpSpPr>
        <p:sp>
          <p:nvSpPr>
            <p:cNvPr id="134" name="Freeform 133">
              <a:extLst>
                <a:ext uri="{FF2B5EF4-FFF2-40B4-BE49-F238E27FC236}">
                  <a16:creationId xmlns:a16="http://schemas.microsoft.com/office/drawing/2014/main" id="{1C99DE21-8C39-474B-823B-0C8DE9230ECE}"/>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chemeClr val="bg1"/>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53054E-C672-6C44-8E78-96EF2D57942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chemeClr val="bg1"/>
              </a:solidFill>
              <a:prstDash val="solid"/>
              <a:miter/>
            </a:ln>
          </p:spPr>
          <p:txBody>
            <a:bodyPr rtlCol="0" anchor="ctr"/>
            <a:lstStyle/>
            <a:p>
              <a:endParaRPr lang="en-US"/>
            </a:p>
          </p:txBody>
        </p:sp>
      </p:grpSp>
      <p:sp>
        <p:nvSpPr>
          <p:cNvPr id="136" name="Text Placeholder 23">
            <a:extLst>
              <a:ext uri="{FF2B5EF4-FFF2-40B4-BE49-F238E27FC236}">
                <a16:creationId xmlns:a16="http://schemas.microsoft.com/office/drawing/2014/main" id="{09373A11-3EAD-EC44-AA0C-A7A037976990}"/>
              </a:ext>
            </a:extLst>
          </p:cNvPr>
          <p:cNvSpPr>
            <a:spLocks noGrp="1"/>
          </p:cNvSpPr>
          <p:nvPr userDrawn="1">
            <p:ph type="body" sz="quarter" idx="16" hasCustomPrompt="1"/>
          </p:nvPr>
        </p:nvSpPr>
        <p:spPr>
          <a:xfrm>
            <a:off x="3572329" y="2204228"/>
            <a:ext cx="2753320" cy="1447085"/>
          </a:xfrm>
        </p:spPr>
        <p:txBody>
          <a:bodyPr>
            <a:noAutofit/>
          </a:bodyPr>
          <a:lstStyle>
            <a:lvl1pPr marL="0" indent="0" algn="l">
              <a:buNone/>
              <a:defRPr sz="3600" b="1" i="0">
                <a:solidFill>
                  <a:schemeClr val="bg1"/>
                </a:solidFill>
                <a:latin typeface="Calibri" panose="020F0502020204030204" pitchFamily="34" charset="0"/>
                <a:cs typeface="Calibri" panose="020F0502020204030204" pitchFamily="34" charset="0"/>
              </a:defRPr>
            </a:lvl1pPr>
          </a:lstStyle>
          <a:p>
            <a:pPr lvl="0"/>
            <a:r>
              <a:rPr lang="en-US" dirty="0"/>
              <a:t>guide to            design for change</a:t>
            </a:r>
          </a:p>
        </p:txBody>
      </p:sp>
      <p:sp>
        <p:nvSpPr>
          <p:cNvPr id="137" name="Text Placeholder 23">
            <a:extLst>
              <a:ext uri="{FF2B5EF4-FFF2-40B4-BE49-F238E27FC236}">
                <a16:creationId xmlns:a16="http://schemas.microsoft.com/office/drawing/2014/main" id="{63CD11B2-1927-FD46-9D1A-71F96B2CC708}"/>
              </a:ext>
            </a:extLst>
          </p:cNvPr>
          <p:cNvSpPr>
            <a:spLocks noGrp="1"/>
          </p:cNvSpPr>
          <p:nvPr userDrawn="1">
            <p:ph type="body" sz="quarter" idx="17" hasCustomPrompt="1"/>
          </p:nvPr>
        </p:nvSpPr>
        <p:spPr>
          <a:xfrm>
            <a:off x="693882" y="7094020"/>
            <a:ext cx="1230818" cy="419205"/>
          </a:xfrm>
        </p:spPr>
        <p:txBody>
          <a:bodyP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138" name="Text Placeholder 23">
            <a:extLst>
              <a:ext uri="{FF2B5EF4-FFF2-40B4-BE49-F238E27FC236}">
                <a16:creationId xmlns:a16="http://schemas.microsoft.com/office/drawing/2014/main" id="{9C44D34E-65BF-2F43-91DC-2D1D48FCF194}"/>
              </a:ext>
            </a:extLst>
          </p:cNvPr>
          <p:cNvSpPr>
            <a:spLocks noGrp="1"/>
          </p:cNvSpPr>
          <p:nvPr userDrawn="1">
            <p:ph type="body" sz="quarter" idx="18" hasCustomPrompt="1"/>
          </p:nvPr>
        </p:nvSpPr>
        <p:spPr>
          <a:xfrm>
            <a:off x="2258149" y="7087490"/>
            <a:ext cx="1779692" cy="419205"/>
          </a:xfrm>
        </p:spPr>
        <p:txBody>
          <a:bodyP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grpSp>
        <p:nvGrpSpPr>
          <p:cNvPr id="202" name="Graphic 2">
            <a:extLst>
              <a:ext uri="{FF2B5EF4-FFF2-40B4-BE49-F238E27FC236}">
                <a16:creationId xmlns:a16="http://schemas.microsoft.com/office/drawing/2014/main" id="{F7937839-BA96-9447-9881-C2FEFAF928C2}"/>
              </a:ext>
            </a:extLst>
          </p:cNvPr>
          <p:cNvGrpSpPr/>
          <p:nvPr userDrawn="1"/>
        </p:nvGrpSpPr>
        <p:grpSpPr>
          <a:xfrm>
            <a:off x="4037841" y="8562178"/>
            <a:ext cx="3151222" cy="1615386"/>
            <a:chOff x="4112108" y="1054254"/>
            <a:chExt cx="2408066" cy="1234428"/>
          </a:xfrm>
        </p:grpSpPr>
        <p:grpSp>
          <p:nvGrpSpPr>
            <p:cNvPr id="203" name="Graphic 2">
              <a:extLst>
                <a:ext uri="{FF2B5EF4-FFF2-40B4-BE49-F238E27FC236}">
                  <a16:creationId xmlns:a16="http://schemas.microsoft.com/office/drawing/2014/main" id="{D7F7C3B4-4AC2-AC4E-A466-8B5134D7E5A5}"/>
                </a:ext>
              </a:extLst>
            </p:cNvPr>
            <p:cNvGrpSpPr/>
            <p:nvPr/>
          </p:nvGrpSpPr>
          <p:grpSpPr>
            <a:xfrm>
              <a:off x="5038056" y="1057107"/>
              <a:ext cx="1482118" cy="1231575"/>
              <a:chOff x="5038056" y="1057107"/>
              <a:chExt cx="1482118" cy="1231575"/>
            </a:xfrm>
            <a:solidFill>
              <a:srgbClr val="E25684"/>
            </a:solidFill>
          </p:grpSpPr>
          <p:sp>
            <p:nvSpPr>
              <p:cNvPr id="226" name="Freeform 225">
                <a:extLst>
                  <a:ext uri="{FF2B5EF4-FFF2-40B4-BE49-F238E27FC236}">
                    <a16:creationId xmlns:a16="http://schemas.microsoft.com/office/drawing/2014/main" id="{CAD8824D-520B-F54B-98A8-A99FA7A31C0A}"/>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5A886070-1B5D-A945-B89B-925F25C6BE0D}"/>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6BDCB28E-4CAC-744C-AD76-C5F5E2FEA8BC}"/>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61DCC5E9-3140-CA46-B745-FA8298D2C657}"/>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204" name="Graphic 2">
              <a:extLst>
                <a:ext uri="{FF2B5EF4-FFF2-40B4-BE49-F238E27FC236}">
                  <a16:creationId xmlns:a16="http://schemas.microsoft.com/office/drawing/2014/main" id="{FFD71901-4A49-B24B-9EE4-0793D2240BC5}"/>
                </a:ext>
              </a:extLst>
            </p:cNvPr>
            <p:cNvGrpSpPr/>
            <p:nvPr/>
          </p:nvGrpSpPr>
          <p:grpSpPr>
            <a:xfrm>
              <a:off x="4112108" y="1054254"/>
              <a:ext cx="1223505" cy="1231575"/>
              <a:chOff x="4112108" y="1054254"/>
              <a:chExt cx="1223505" cy="1231575"/>
            </a:xfrm>
            <a:solidFill>
              <a:srgbClr val="F1983D"/>
            </a:solidFill>
          </p:grpSpPr>
          <p:sp>
            <p:nvSpPr>
              <p:cNvPr id="224" name="Freeform 223">
                <a:extLst>
                  <a:ext uri="{FF2B5EF4-FFF2-40B4-BE49-F238E27FC236}">
                    <a16:creationId xmlns:a16="http://schemas.microsoft.com/office/drawing/2014/main" id="{636D6CA8-DC8E-5545-AEA6-AD231C1905BB}"/>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662EF51C-10FD-CF48-A9E7-8F78FC59A115}"/>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205" name="Graphic 2">
              <a:extLst>
                <a:ext uri="{FF2B5EF4-FFF2-40B4-BE49-F238E27FC236}">
                  <a16:creationId xmlns:a16="http://schemas.microsoft.com/office/drawing/2014/main" id="{8E8B2533-B1BD-C740-B1A7-FD68B3865CD2}"/>
                </a:ext>
              </a:extLst>
            </p:cNvPr>
            <p:cNvGrpSpPr/>
            <p:nvPr/>
          </p:nvGrpSpPr>
          <p:grpSpPr>
            <a:xfrm>
              <a:off x="4449594" y="1366190"/>
              <a:ext cx="1600919" cy="664765"/>
              <a:chOff x="4449594" y="1366190"/>
              <a:chExt cx="1600919" cy="664765"/>
            </a:xfrm>
            <a:solidFill>
              <a:srgbClr val="086575"/>
            </a:solidFill>
          </p:grpSpPr>
          <p:grpSp>
            <p:nvGrpSpPr>
              <p:cNvPr id="206" name="Graphic 2">
                <a:extLst>
                  <a:ext uri="{FF2B5EF4-FFF2-40B4-BE49-F238E27FC236}">
                    <a16:creationId xmlns:a16="http://schemas.microsoft.com/office/drawing/2014/main" id="{CDEAB9DF-CBC6-7D48-AC78-31C71A7CE56F}"/>
                  </a:ext>
                </a:extLst>
              </p:cNvPr>
              <p:cNvGrpSpPr/>
              <p:nvPr/>
            </p:nvGrpSpPr>
            <p:grpSpPr>
              <a:xfrm>
                <a:off x="4866936" y="1683832"/>
                <a:ext cx="1183577" cy="347123"/>
                <a:chOff x="4866936" y="1683832"/>
                <a:chExt cx="1183577" cy="347123"/>
              </a:xfrm>
              <a:solidFill>
                <a:srgbClr val="086575"/>
              </a:solidFill>
            </p:grpSpPr>
            <p:sp>
              <p:nvSpPr>
                <p:cNvPr id="218" name="Freeform 217">
                  <a:extLst>
                    <a:ext uri="{FF2B5EF4-FFF2-40B4-BE49-F238E27FC236}">
                      <a16:creationId xmlns:a16="http://schemas.microsoft.com/office/drawing/2014/main" id="{277C09DA-8A7C-6049-86A4-89026792464C}"/>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A3F53282-8DF6-EE4E-ACE1-2F950DCEF483}"/>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ED41971-A358-074A-9DD4-E1603CC92D37}"/>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5A8EEF1C-CAE4-1041-838C-3B3469B73F8D}"/>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ADEDE4B6-38B3-B04A-9C71-CC92B42FF96E}"/>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C2B3DB55-CB2A-3048-B104-527A8380A3F6}"/>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207" name="Graphic 2">
                <a:extLst>
                  <a:ext uri="{FF2B5EF4-FFF2-40B4-BE49-F238E27FC236}">
                    <a16:creationId xmlns:a16="http://schemas.microsoft.com/office/drawing/2014/main" id="{37338B70-6A23-9D47-9284-6ABE3A9DFF04}"/>
                  </a:ext>
                </a:extLst>
              </p:cNvPr>
              <p:cNvGrpSpPr/>
              <p:nvPr/>
            </p:nvGrpSpPr>
            <p:grpSpPr>
              <a:xfrm>
                <a:off x="4449594" y="1366190"/>
                <a:ext cx="1063793" cy="348074"/>
                <a:chOff x="4449594" y="1366190"/>
                <a:chExt cx="1063793" cy="348074"/>
              </a:xfrm>
              <a:solidFill>
                <a:srgbClr val="086575"/>
              </a:solidFill>
            </p:grpSpPr>
            <p:sp>
              <p:nvSpPr>
                <p:cNvPr id="212" name="Freeform 211">
                  <a:extLst>
                    <a:ext uri="{FF2B5EF4-FFF2-40B4-BE49-F238E27FC236}">
                      <a16:creationId xmlns:a16="http://schemas.microsoft.com/office/drawing/2014/main" id="{8DF15DB2-5E78-704C-9216-E6A8B251404D}"/>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7AF23E09-A1B6-1D44-B11E-FAD30D0F436C}"/>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3A234F4-AE95-5541-84A3-B100CAF82089}"/>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1C1019C3-9684-7040-AB51-82415067295E}"/>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91A63E8C-206E-5241-8D0D-878EEB8BCB82}"/>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0E822BB7-6652-5946-95A4-A804FF52FB3D}"/>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208" name="Graphic 2">
                <a:extLst>
                  <a:ext uri="{FF2B5EF4-FFF2-40B4-BE49-F238E27FC236}">
                    <a16:creationId xmlns:a16="http://schemas.microsoft.com/office/drawing/2014/main" id="{007D2F10-F0D8-3A46-BBA8-5CED33A3989B}"/>
                  </a:ext>
                </a:extLst>
              </p:cNvPr>
              <p:cNvGrpSpPr/>
              <p:nvPr/>
            </p:nvGrpSpPr>
            <p:grpSpPr>
              <a:xfrm>
                <a:off x="5604652" y="1480313"/>
                <a:ext cx="260482" cy="153114"/>
                <a:chOff x="5604652" y="1480313"/>
                <a:chExt cx="260482" cy="153114"/>
              </a:xfrm>
              <a:solidFill>
                <a:srgbClr val="086575"/>
              </a:solidFill>
            </p:grpSpPr>
            <p:sp>
              <p:nvSpPr>
                <p:cNvPr id="209" name="Freeform 208">
                  <a:extLst>
                    <a:ext uri="{FF2B5EF4-FFF2-40B4-BE49-F238E27FC236}">
                      <a16:creationId xmlns:a16="http://schemas.microsoft.com/office/drawing/2014/main" id="{22F6FFCD-26FD-4B48-B966-55CAFC486974}"/>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2443354F-6192-9A44-8CAF-C2F0538849DB}"/>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1CCE8475-2C0B-CE42-84B9-FB0A30D5A6F0}"/>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grpSp>
        <p:nvGrpSpPr>
          <p:cNvPr id="2" name="Group 1">
            <a:extLst>
              <a:ext uri="{FF2B5EF4-FFF2-40B4-BE49-F238E27FC236}">
                <a16:creationId xmlns:a16="http://schemas.microsoft.com/office/drawing/2014/main" id="{BE1BB9F5-4DCE-BF44-8392-DCF6071FD709}"/>
              </a:ext>
            </a:extLst>
          </p:cNvPr>
          <p:cNvGrpSpPr/>
          <p:nvPr userDrawn="1"/>
        </p:nvGrpSpPr>
        <p:grpSpPr>
          <a:xfrm rot="10800000" flipH="1">
            <a:off x="1309291" y="2280558"/>
            <a:ext cx="7028159" cy="2911924"/>
            <a:chOff x="649552" y="4144767"/>
            <a:chExt cx="7028159" cy="2911924"/>
          </a:xfrm>
        </p:grpSpPr>
        <p:sp>
          <p:nvSpPr>
            <p:cNvPr id="130" name="Freeform 129">
              <a:extLst>
                <a:ext uri="{FF2B5EF4-FFF2-40B4-BE49-F238E27FC236}">
                  <a16:creationId xmlns:a16="http://schemas.microsoft.com/office/drawing/2014/main" id="{9A1A2E40-53D7-A445-B3EA-EBA0F6C41D9E}"/>
                </a:ext>
              </a:extLst>
            </p:cNvPr>
            <p:cNvSpPr/>
            <p:nvPr userDrawn="1"/>
          </p:nvSpPr>
          <p:spPr>
            <a:xfrm>
              <a:off x="3530486" y="4166851"/>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grpSp>
          <p:nvGrpSpPr>
            <p:cNvPr id="234" name="Graphic 2">
              <a:extLst>
                <a:ext uri="{FF2B5EF4-FFF2-40B4-BE49-F238E27FC236}">
                  <a16:creationId xmlns:a16="http://schemas.microsoft.com/office/drawing/2014/main" id="{D887DD7D-8C54-EB45-88E8-144CFB29870C}"/>
                </a:ext>
              </a:extLst>
            </p:cNvPr>
            <p:cNvGrpSpPr/>
            <p:nvPr userDrawn="1"/>
          </p:nvGrpSpPr>
          <p:grpSpPr>
            <a:xfrm>
              <a:off x="649552" y="4144767"/>
              <a:ext cx="2892844" cy="2911924"/>
              <a:chOff x="4112108" y="1054254"/>
              <a:chExt cx="1223505" cy="1231575"/>
            </a:xfrm>
            <a:solidFill>
              <a:srgbClr val="E25684"/>
            </a:solidFill>
          </p:grpSpPr>
          <p:sp>
            <p:nvSpPr>
              <p:cNvPr id="235" name="Freeform 234">
                <a:extLst>
                  <a:ext uri="{FF2B5EF4-FFF2-40B4-BE49-F238E27FC236}">
                    <a16:creationId xmlns:a16="http://schemas.microsoft.com/office/drawing/2014/main" id="{E90E59B5-804F-CB4C-BF3E-D3DD2788ADA1}"/>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EF611459-E60B-8C4A-B545-A8A9010F59D9}"/>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sp>
        <p:nvSpPr>
          <p:cNvPr id="237" name="Freeform 236">
            <a:extLst>
              <a:ext uri="{FF2B5EF4-FFF2-40B4-BE49-F238E27FC236}">
                <a16:creationId xmlns:a16="http://schemas.microsoft.com/office/drawing/2014/main" id="{510198B2-5DF9-A442-B645-03A7A5A6125A}"/>
              </a:ext>
            </a:extLst>
          </p:cNvPr>
          <p:cNvSpPr/>
          <p:nvPr userDrawn="1"/>
        </p:nvSpPr>
        <p:spPr>
          <a:xfrm rot="5400000">
            <a:off x="3591072" y="4105765"/>
            <a:ext cx="11061054" cy="312384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ECECEC"/>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7525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86575"/>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9785" y="2639079"/>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F1983D"/>
            </a:solidFill>
            <a:prstDash val="solid"/>
            <a:miter/>
          </a:ln>
        </p:spPr>
        <p:txBody>
          <a:bodyPr rtlCol="0" anchor="ctr"/>
          <a:lstStyle/>
          <a:p>
            <a:endParaRPr lang="en-US">
              <a:solidFill>
                <a:schemeClr val="bg1"/>
              </a:solidFill>
            </a:endParaRPr>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1804558" y="1615386"/>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29785" y="3124029"/>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grpSp>
        <p:nvGrpSpPr>
          <p:cNvPr id="40" name="Graphic 2">
            <a:extLst>
              <a:ext uri="{FF2B5EF4-FFF2-40B4-BE49-F238E27FC236}">
                <a16:creationId xmlns:a16="http://schemas.microsoft.com/office/drawing/2014/main" id="{BF3D45EB-ECFA-B746-A961-139EDD99B490}"/>
              </a:ext>
            </a:extLst>
          </p:cNvPr>
          <p:cNvGrpSpPr/>
          <p:nvPr userDrawn="1"/>
        </p:nvGrpSpPr>
        <p:grpSpPr>
          <a:xfrm rot="10800000">
            <a:off x="-994844" y="4496242"/>
            <a:ext cx="4096842" cy="4123864"/>
            <a:chOff x="4112108" y="1054254"/>
            <a:chExt cx="1223505" cy="1231575"/>
          </a:xfrm>
          <a:solidFill>
            <a:srgbClr val="E25684"/>
          </a:solidFill>
        </p:grpSpPr>
        <p:sp>
          <p:nvSpPr>
            <p:cNvPr id="41" name="Freeform 40">
              <a:extLst>
                <a:ext uri="{FF2B5EF4-FFF2-40B4-BE49-F238E27FC236}">
                  <a16:creationId xmlns:a16="http://schemas.microsoft.com/office/drawing/2014/main" id="{ABEBEB3F-F473-9E4A-B5A2-F02C44392F19}"/>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C6C28628-62CB-9A42-8B48-68AB50621BC3}"/>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2E127FEC-8F93-5B4E-BC0E-D880035905C7}"/>
              </a:ext>
            </a:extLst>
          </p:cNvPr>
          <p:cNvSpPr/>
          <p:nvPr userDrawn="1"/>
        </p:nvSpPr>
        <p:spPr>
          <a:xfrm rot="5400000">
            <a:off x="-1785492" y="5176516"/>
            <a:ext cx="3804551" cy="338780"/>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chemeClr val="bg1"/>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Freeform 43">
            <a:extLst>
              <a:ext uri="{FF2B5EF4-FFF2-40B4-BE49-F238E27FC236}">
                <a16:creationId xmlns:a16="http://schemas.microsoft.com/office/drawing/2014/main" id="{D0EFED32-2068-D24D-BF1E-639F83B8F80A}"/>
              </a:ext>
            </a:extLst>
          </p:cNvPr>
          <p:cNvSpPr/>
          <p:nvPr userDrawn="1"/>
        </p:nvSpPr>
        <p:spPr>
          <a:xfrm rot="5400000">
            <a:off x="-7068648" y="3783980"/>
            <a:ext cx="11061054" cy="312384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ECECEC"/>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122769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53" name="Freeform 52">
            <a:extLst>
              <a:ext uri="{FF2B5EF4-FFF2-40B4-BE49-F238E27FC236}">
                <a16:creationId xmlns:a16="http://schemas.microsoft.com/office/drawing/2014/main" id="{958D2512-BEB4-C74E-98F5-ED95515BE0EE}"/>
              </a:ext>
            </a:extLst>
          </p:cNvPr>
          <p:cNvSpPr/>
          <p:nvPr userDrawn="1"/>
        </p:nvSpPr>
        <p:spPr>
          <a:xfrm>
            <a:off x="326600" y="228027"/>
            <a:ext cx="2454099" cy="9755751"/>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grpSp>
        <p:nvGrpSpPr>
          <p:cNvPr id="26" name="Graphic 2">
            <a:extLst>
              <a:ext uri="{FF2B5EF4-FFF2-40B4-BE49-F238E27FC236}">
                <a16:creationId xmlns:a16="http://schemas.microsoft.com/office/drawing/2014/main" id="{D311DD66-07A9-7442-AC6C-C1DFDEBDF2D7}"/>
              </a:ext>
            </a:extLst>
          </p:cNvPr>
          <p:cNvGrpSpPr/>
          <p:nvPr userDrawn="1"/>
        </p:nvGrpSpPr>
        <p:grpSpPr>
          <a:xfrm rot="10800000">
            <a:off x="-1955271" y="5010662"/>
            <a:ext cx="3508920" cy="3532064"/>
            <a:chOff x="4112108" y="1054254"/>
            <a:chExt cx="1223505" cy="1231575"/>
          </a:xfrm>
          <a:solidFill>
            <a:srgbClr val="E25684"/>
          </a:solidFill>
        </p:grpSpPr>
        <p:sp>
          <p:nvSpPr>
            <p:cNvPr id="27" name="Freeform 26">
              <a:extLst>
                <a:ext uri="{FF2B5EF4-FFF2-40B4-BE49-F238E27FC236}">
                  <a16:creationId xmlns:a16="http://schemas.microsoft.com/office/drawing/2014/main" id="{670BFC56-2B7F-294E-9715-367DF7290E43}"/>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97679A1-D6BB-6B41-9ED4-D836FC4021CC}"/>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38" name="Text Placeholder 32">
            <a:extLst>
              <a:ext uri="{FF2B5EF4-FFF2-40B4-BE49-F238E27FC236}">
                <a16:creationId xmlns:a16="http://schemas.microsoft.com/office/drawing/2014/main" id="{AFC4C041-4471-1645-B54C-0FB50A90D6A6}"/>
              </a:ext>
            </a:extLst>
          </p:cNvPr>
          <p:cNvSpPr>
            <a:spLocks noGrp="1"/>
          </p:cNvSpPr>
          <p:nvPr>
            <p:ph type="body" sz="quarter" idx="11" hasCustomPrompt="1"/>
          </p:nvPr>
        </p:nvSpPr>
        <p:spPr>
          <a:xfrm>
            <a:off x="2083799" y="3559856"/>
            <a:ext cx="648000" cy="348400"/>
          </a:xfrm>
        </p:spPr>
        <p:txBody>
          <a:bodyPr anchor="ctr">
            <a:noAutofit/>
          </a:bodyPr>
          <a:lstStyle>
            <a:lvl1pPr marL="0" indent="0" algn="ctr">
              <a:buNone/>
              <a:defRPr sz="2000" b="1" i="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9" name="Text Placeholder 32">
            <a:extLst>
              <a:ext uri="{FF2B5EF4-FFF2-40B4-BE49-F238E27FC236}">
                <a16:creationId xmlns:a16="http://schemas.microsoft.com/office/drawing/2014/main" id="{84498D42-7EBE-2D45-859D-69134CB9C2D1}"/>
              </a:ext>
            </a:extLst>
          </p:cNvPr>
          <p:cNvSpPr>
            <a:spLocks noGrp="1"/>
          </p:cNvSpPr>
          <p:nvPr>
            <p:ph type="body" sz="quarter" idx="48" hasCustomPrompt="1"/>
          </p:nvPr>
        </p:nvSpPr>
        <p:spPr>
          <a:xfrm>
            <a:off x="2853014" y="3559856"/>
            <a:ext cx="4260036" cy="348400"/>
          </a:xfrm>
        </p:spPr>
        <p:txBody>
          <a:bodyPr anchor="ctr">
            <a:noAutofit/>
          </a:bodyPr>
          <a:lstStyle>
            <a:lvl1pPr marL="0" indent="0" algn="l">
              <a:buNone/>
              <a:defRPr sz="16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0" name="Text Placeholder 32">
            <a:extLst>
              <a:ext uri="{FF2B5EF4-FFF2-40B4-BE49-F238E27FC236}">
                <a16:creationId xmlns:a16="http://schemas.microsoft.com/office/drawing/2014/main" id="{26FF1950-4496-1645-B75F-49EF6F14F04F}"/>
              </a:ext>
            </a:extLst>
          </p:cNvPr>
          <p:cNvSpPr>
            <a:spLocks noGrp="1"/>
          </p:cNvSpPr>
          <p:nvPr>
            <p:ph type="body" sz="quarter" idx="13" hasCustomPrompt="1"/>
          </p:nvPr>
        </p:nvSpPr>
        <p:spPr>
          <a:xfrm>
            <a:off x="2083799" y="4035098"/>
            <a:ext cx="648000" cy="348400"/>
          </a:xfrm>
        </p:spPr>
        <p:txBody>
          <a:bodyPr anchor="ctr">
            <a:noAutofit/>
          </a:bodyPr>
          <a:lstStyle>
            <a:lvl1pPr marL="0" indent="0" algn="ctr">
              <a:buNone/>
              <a:defRPr sz="2000" b="1" i="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41" name="Text Placeholder 32">
            <a:extLst>
              <a:ext uri="{FF2B5EF4-FFF2-40B4-BE49-F238E27FC236}">
                <a16:creationId xmlns:a16="http://schemas.microsoft.com/office/drawing/2014/main" id="{3372917F-6B26-7E44-BE50-63603C24244A}"/>
              </a:ext>
            </a:extLst>
          </p:cNvPr>
          <p:cNvSpPr>
            <a:spLocks noGrp="1"/>
          </p:cNvSpPr>
          <p:nvPr>
            <p:ph type="body" sz="quarter" idx="14" hasCustomPrompt="1"/>
          </p:nvPr>
        </p:nvSpPr>
        <p:spPr>
          <a:xfrm>
            <a:off x="2853014" y="4035098"/>
            <a:ext cx="4260036" cy="348400"/>
          </a:xfrm>
        </p:spPr>
        <p:txBody>
          <a:bodyPr anchor="ctr">
            <a:noAutofit/>
          </a:bodyPr>
          <a:lstStyle>
            <a:lvl1pPr marL="0" indent="0" algn="l">
              <a:buNone/>
              <a:defRPr sz="16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2" name="Text Placeholder 32">
            <a:extLst>
              <a:ext uri="{FF2B5EF4-FFF2-40B4-BE49-F238E27FC236}">
                <a16:creationId xmlns:a16="http://schemas.microsoft.com/office/drawing/2014/main" id="{AF173301-3788-A541-90F5-BC73B536FC86}"/>
              </a:ext>
            </a:extLst>
          </p:cNvPr>
          <p:cNvSpPr>
            <a:spLocks noGrp="1"/>
          </p:cNvSpPr>
          <p:nvPr>
            <p:ph type="body" sz="quarter" idx="15" hasCustomPrompt="1"/>
          </p:nvPr>
        </p:nvSpPr>
        <p:spPr>
          <a:xfrm>
            <a:off x="2083799" y="4551222"/>
            <a:ext cx="648000" cy="348400"/>
          </a:xfrm>
        </p:spPr>
        <p:txBody>
          <a:bodyPr anchor="ctr">
            <a:noAutofit/>
          </a:bodyPr>
          <a:lstStyle>
            <a:lvl1pPr marL="0" indent="0" algn="ctr">
              <a:buNone/>
              <a:defRPr sz="2000" b="1" i="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43" name="Text Placeholder 32">
            <a:extLst>
              <a:ext uri="{FF2B5EF4-FFF2-40B4-BE49-F238E27FC236}">
                <a16:creationId xmlns:a16="http://schemas.microsoft.com/office/drawing/2014/main" id="{F2F6DF8D-9960-794E-9897-1F6A288616B6}"/>
              </a:ext>
            </a:extLst>
          </p:cNvPr>
          <p:cNvSpPr>
            <a:spLocks noGrp="1"/>
          </p:cNvSpPr>
          <p:nvPr>
            <p:ph type="body" sz="quarter" idx="19" hasCustomPrompt="1"/>
          </p:nvPr>
        </p:nvSpPr>
        <p:spPr>
          <a:xfrm>
            <a:off x="2853014" y="4551222"/>
            <a:ext cx="4260036" cy="348400"/>
          </a:xfrm>
        </p:spPr>
        <p:txBody>
          <a:bodyPr anchor="ctr">
            <a:noAutofit/>
          </a:bodyPr>
          <a:lstStyle>
            <a:lvl1pPr marL="0" indent="0" algn="l">
              <a:buNone/>
              <a:defRPr sz="16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4" name="Text Placeholder 32">
            <a:extLst>
              <a:ext uri="{FF2B5EF4-FFF2-40B4-BE49-F238E27FC236}">
                <a16:creationId xmlns:a16="http://schemas.microsoft.com/office/drawing/2014/main" id="{DECEE95D-DA36-FC47-8C29-431CF7E005BF}"/>
              </a:ext>
            </a:extLst>
          </p:cNvPr>
          <p:cNvSpPr>
            <a:spLocks noGrp="1"/>
          </p:cNvSpPr>
          <p:nvPr>
            <p:ph type="body" sz="quarter" idx="17" hasCustomPrompt="1"/>
          </p:nvPr>
        </p:nvSpPr>
        <p:spPr>
          <a:xfrm>
            <a:off x="2083799" y="5037187"/>
            <a:ext cx="648000" cy="348400"/>
          </a:xfrm>
        </p:spPr>
        <p:txBody>
          <a:bodyPr anchor="ctr">
            <a:noAutofit/>
          </a:bodyPr>
          <a:lstStyle>
            <a:lvl1pPr marL="0" indent="0" algn="ctr">
              <a:buNone/>
              <a:defRPr sz="2000" b="1" i="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45" name="Text Placeholder 32">
            <a:extLst>
              <a:ext uri="{FF2B5EF4-FFF2-40B4-BE49-F238E27FC236}">
                <a16:creationId xmlns:a16="http://schemas.microsoft.com/office/drawing/2014/main" id="{6A395E06-9B02-644F-9C08-C998D6E7DCFC}"/>
              </a:ext>
            </a:extLst>
          </p:cNvPr>
          <p:cNvSpPr>
            <a:spLocks noGrp="1"/>
          </p:cNvSpPr>
          <p:nvPr>
            <p:ph type="body" sz="quarter" idx="20" hasCustomPrompt="1"/>
          </p:nvPr>
        </p:nvSpPr>
        <p:spPr>
          <a:xfrm>
            <a:off x="2853014" y="5037187"/>
            <a:ext cx="4260036" cy="348400"/>
          </a:xfrm>
        </p:spPr>
        <p:txBody>
          <a:bodyPr anchor="ctr">
            <a:noAutofit/>
          </a:bodyPr>
          <a:lstStyle>
            <a:lvl1pPr marL="0" indent="0" algn="l">
              <a:buNone/>
              <a:defRPr sz="16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8" name="Graphic 317">
            <a:extLst>
              <a:ext uri="{FF2B5EF4-FFF2-40B4-BE49-F238E27FC236}">
                <a16:creationId xmlns:a16="http://schemas.microsoft.com/office/drawing/2014/main" id="{50AC76A7-F1F5-854F-ABC4-3BA775EB48FC}"/>
              </a:ext>
            </a:extLst>
          </p:cNvPr>
          <p:cNvSpPr/>
          <p:nvPr userDrawn="1"/>
        </p:nvSpPr>
        <p:spPr>
          <a:xfrm rot="10800000">
            <a:off x="-1" y="2195796"/>
            <a:ext cx="2955366" cy="8503489"/>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D2098A53-0134-4E4E-A915-CC50FD0C47D5}"/>
              </a:ext>
            </a:extLst>
          </p:cNvPr>
          <p:cNvSpPr/>
          <p:nvPr userDrawn="1"/>
        </p:nvSpPr>
        <p:spPr>
          <a:xfrm>
            <a:off x="3281966" y="8842014"/>
            <a:ext cx="3798570" cy="415498"/>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700" b="0" i="0" dirty="0">
                <a:solidFill>
                  <a:srgbClr val="086575"/>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50" name="Rectangle 49">
            <a:extLst>
              <a:ext uri="{FF2B5EF4-FFF2-40B4-BE49-F238E27FC236}">
                <a16:creationId xmlns:a16="http://schemas.microsoft.com/office/drawing/2014/main" id="{EB5A765F-5909-294C-880F-7DE7AA4C4233}"/>
              </a:ext>
            </a:extLst>
          </p:cNvPr>
          <p:cNvSpPr/>
          <p:nvPr userDrawn="1"/>
        </p:nvSpPr>
        <p:spPr>
          <a:xfrm>
            <a:off x="212035" y="8850310"/>
            <a:ext cx="2617035" cy="40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1" name="Picture 50">
            <a:extLst>
              <a:ext uri="{FF2B5EF4-FFF2-40B4-BE49-F238E27FC236}">
                <a16:creationId xmlns:a16="http://schemas.microsoft.com/office/drawing/2014/main" id="{2CFEF3CB-DDBB-614D-ABAE-AE1A4B0151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898970" y="8913723"/>
            <a:ext cx="1184829" cy="272079"/>
          </a:xfrm>
          <a:prstGeom prst="rect">
            <a:avLst/>
          </a:prstGeom>
          <a:ln>
            <a:noFill/>
          </a:ln>
          <a:extLst>
            <a:ext uri="{53640926-AAD7-44D8-BBD7-CCE9431645EC}">
              <a14:shadowObscured xmlns:a14="http://schemas.microsoft.com/office/drawing/2010/main"/>
            </a:ext>
          </a:extLst>
        </p:spPr>
      </p:pic>
      <p:sp>
        <p:nvSpPr>
          <p:cNvPr id="54" name="Freeform 53">
            <a:extLst>
              <a:ext uri="{FF2B5EF4-FFF2-40B4-BE49-F238E27FC236}">
                <a16:creationId xmlns:a16="http://schemas.microsoft.com/office/drawing/2014/main" id="{31C4C69A-F0F1-F846-B3C6-B2150ED6A591}"/>
              </a:ext>
            </a:extLst>
          </p:cNvPr>
          <p:cNvSpPr>
            <a:spLocks noChangeAspect="1"/>
          </p:cNvSpPr>
          <p:nvPr userDrawn="1"/>
        </p:nvSpPr>
        <p:spPr>
          <a:xfrm>
            <a:off x="9386" y="1199068"/>
            <a:ext cx="7560000" cy="720752"/>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E25684"/>
          </a:solidFill>
          <a:ln w="24491" cap="flat">
            <a:noFill/>
            <a:prstDash val="solid"/>
            <a:miter/>
          </a:ln>
        </p:spPr>
        <p:txBody>
          <a:bodyPr rtlCol="0" anchor="ctr"/>
          <a:lstStyle/>
          <a:p>
            <a:endParaRPr lang="en-US"/>
          </a:p>
        </p:txBody>
      </p:sp>
      <p:sp>
        <p:nvSpPr>
          <p:cNvPr id="55" name="Text Placeholder 32">
            <a:extLst>
              <a:ext uri="{FF2B5EF4-FFF2-40B4-BE49-F238E27FC236}">
                <a16:creationId xmlns:a16="http://schemas.microsoft.com/office/drawing/2014/main" id="{2F2AC1C0-6F40-D744-9AE1-2ADFCC2B41C3}"/>
              </a:ext>
            </a:extLst>
          </p:cNvPr>
          <p:cNvSpPr>
            <a:spLocks noGrp="1"/>
          </p:cNvSpPr>
          <p:nvPr>
            <p:ph type="body" sz="quarter" idx="47" hasCustomPrompt="1"/>
          </p:nvPr>
        </p:nvSpPr>
        <p:spPr>
          <a:xfrm>
            <a:off x="466929" y="1139880"/>
            <a:ext cx="6815990" cy="1070954"/>
          </a:xfrm>
        </p:spPr>
        <p:txBody>
          <a:bodyPr>
            <a:noAutofit/>
          </a:bodyPr>
          <a:lstStyle>
            <a:lvl1pPr marL="0" indent="0" algn="l">
              <a:buNone/>
              <a:defRPr sz="55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 name="Straight Connector 2">
            <a:extLst>
              <a:ext uri="{FF2B5EF4-FFF2-40B4-BE49-F238E27FC236}">
                <a16:creationId xmlns:a16="http://schemas.microsoft.com/office/drawing/2014/main" id="{38AFE722-994A-2C43-8F0D-18DA99890C3D}"/>
              </a:ext>
            </a:extLst>
          </p:cNvPr>
          <p:cNvCxnSpPr>
            <a:cxnSpLocks/>
          </p:cNvCxnSpPr>
          <p:nvPr userDrawn="1"/>
        </p:nvCxnSpPr>
        <p:spPr>
          <a:xfrm flipH="1">
            <a:off x="2083799" y="3965406"/>
            <a:ext cx="5040000" cy="0"/>
          </a:xfrm>
          <a:prstGeom prst="line">
            <a:avLst/>
          </a:prstGeom>
          <a:ln w="1270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B27BDE-51AC-8246-912E-0BCBB4C083BA}"/>
              </a:ext>
            </a:extLst>
          </p:cNvPr>
          <p:cNvCxnSpPr>
            <a:cxnSpLocks/>
          </p:cNvCxnSpPr>
          <p:nvPr userDrawn="1"/>
        </p:nvCxnSpPr>
        <p:spPr>
          <a:xfrm flipH="1">
            <a:off x="2083799" y="4471097"/>
            <a:ext cx="5040000" cy="0"/>
          </a:xfrm>
          <a:prstGeom prst="line">
            <a:avLst/>
          </a:prstGeom>
          <a:ln w="1270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A1FF14-6A24-B347-BBFC-A3F15D881E93}"/>
              </a:ext>
            </a:extLst>
          </p:cNvPr>
          <p:cNvCxnSpPr>
            <a:cxnSpLocks/>
          </p:cNvCxnSpPr>
          <p:nvPr userDrawn="1"/>
        </p:nvCxnSpPr>
        <p:spPr>
          <a:xfrm flipH="1">
            <a:off x="2117680" y="4967911"/>
            <a:ext cx="5040000" cy="0"/>
          </a:xfrm>
          <a:prstGeom prst="line">
            <a:avLst/>
          </a:prstGeom>
          <a:ln w="12700">
            <a:solidFill>
              <a:srgbClr val="E25684"/>
            </a:solidFill>
          </a:ln>
        </p:spPr>
        <p:style>
          <a:lnRef idx="1">
            <a:schemeClr val="accent1"/>
          </a:lnRef>
          <a:fillRef idx="0">
            <a:schemeClr val="accent1"/>
          </a:fillRef>
          <a:effectRef idx="0">
            <a:schemeClr val="accent1"/>
          </a:effectRef>
          <a:fontRef idx="minor">
            <a:schemeClr val="tx1"/>
          </a:fontRef>
        </p:style>
      </p:cxnSp>
      <p:sp>
        <p:nvSpPr>
          <p:cNvPr id="70" name="Text Placeholder 32">
            <a:extLst>
              <a:ext uri="{FF2B5EF4-FFF2-40B4-BE49-F238E27FC236}">
                <a16:creationId xmlns:a16="http://schemas.microsoft.com/office/drawing/2014/main" id="{56631D66-C58B-0746-8216-946534D113C1}"/>
              </a:ext>
            </a:extLst>
          </p:cNvPr>
          <p:cNvSpPr>
            <a:spLocks noGrp="1"/>
          </p:cNvSpPr>
          <p:nvPr>
            <p:ph type="body" sz="quarter" idx="51" hasCustomPrompt="1"/>
          </p:nvPr>
        </p:nvSpPr>
        <p:spPr>
          <a:xfrm>
            <a:off x="2089972" y="5511443"/>
            <a:ext cx="648000" cy="348400"/>
          </a:xfrm>
        </p:spPr>
        <p:txBody>
          <a:bodyPr anchor="ctr">
            <a:noAutofit/>
          </a:bodyPr>
          <a:lstStyle>
            <a:lvl1pPr marL="0" indent="0" algn="ctr">
              <a:buNone/>
              <a:defRPr sz="2000" b="1" i="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71" name="Text Placeholder 32">
            <a:extLst>
              <a:ext uri="{FF2B5EF4-FFF2-40B4-BE49-F238E27FC236}">
                <a16:creationId xmlns:a16="http://schemas.microsoft.com/office/drawing/2014/main" id="{8C696F4C-F102-3742-9AD7-77D3C0C4D464}"/>
              </a:ext>
            </a:extLst>
          </p:cNvPr>
          <p:cNvSpPr>
            <a:spLocks noGrp="1"/>
          </p:cNvSpPr>
          <p:nvPr>
            <p:ph type="body" sz="quarter" idx="52" hasCustomPrompt="1"/>
          </p:nvPr>
        </p:nvSpPr>
        <p:spPr>
          <a:xfrm>
            <a:off x="2859187" y="5511443"/>
            <a:ext cx="4260036" cy="348400"/>
          </a:xfrm>
        </p:spPr>
        <p:txBody>
          <a:bodyPr anchor="ctr">
            <a:noAutofit/>
          </a:bodyPr>
          <a:lstStyle>
            <a:lvl1pPr marL="0" indent="0" algn="l">
              <a:buNone/>
              <a:defRPr sz="16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2" name="Text Placeholder 32">
            <a:extLst>
              <a:ext uri="{FF2B5EF4-FFF2-40B4-BE49-F238E27FC236}">
                <a16:creationId xmlns:a16="http://schemas.microsoft.com/office/drawing/2014/main" id="{A6EB5CCC-B9E9-DE43-8D10-0F1693D4BF78}"/>
              </a:ext>
            </a:extLst>
          </p:cNvPr>
          <p:cNvSpPr>
            <a:spLocks noGrp="1"/>
          </p:cNvSpPr>
          <p:nvPr>
            <p:ph type="body" sz="quarter" idx="53" hasCustomPrompt="1"/>
          </p:nvPr>
        </p:nvSpPr>
        <p:spPr>
          <a:xfrm>
            <a:off x="2089972" y="6027567"/>
            <a:ext cx="648000" cy="348400"/>
          </a:xfrm>
        </p:spPr>
        <p:txBody>
          <a:bodyPr anchor="ctr">
            <a:noAutofit/>
          </a:bodyPr>
          <a:lstStyle>
            <a:lvl1pPr marL="0" indent="0" algn="ctr">
              <a:buNone/>
              <a:defRPr sz="2000" b="1" i="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73" name="Text Placeholder 32">
            <a:extLst>
              <a:ext uri="{FF2B5EF4-FFF2-40B4-BE49-F238E27FC236}">
                <a16:creationId xmlns:a16="http://schemas.microsoft.com/office/drawing/2014/main" id="{8E51EA93-5941-C648-8A68-88A6181DB77B}"/>
              </a:ext>
            </a:extLst>
          </p:cNvPr>
          <p:cNvSpPr>
            <a:spLocks noGrp="1"/>
          </p:cNvSpPr>
          <p:nvPr>
            <p:ph type="body" sz="quarter" idx="54" hasCustomPrompt="1"/>
          </p:nvPr>
        </p:nvSpPr>
        <p:spPr>
          <a:xfrm>
            <a:off x="2859187" y="6027567"/>
            <a:ext cx="4260036" cy="348400"/>
          </a:xfrm>
        </p:spPr>
        <p:txBody>
          <a:bodyPr anchor="ctr">
            <a:noAutofit/>
          </a:bodyPr>
          <a:lstStyle>
            <a:lvl1pPr marL="0" indent="0" algn="l">
              <a:buNone/>
              <a:defRPr sz="16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cxnSp>
        <p:nvCxnSpPr>
          <p:cNvPr id="76" name="Straight Connector 75">
            <a:extLst>
              <a:ext uri="{FF2B5EF4-FFF2-40B4-BE49-F238E27FC236}">
                <a16:creationId xmlns:a16="http://schemas.microsoft.com/office/drawing/2014/main" id="{F91A824B-2F0F-974B-810C-0DE26718806E}"/>
              </a:ext>
            </a:extLst>
          </p:cNvPr>
          <p:cNvCxnSpPr>
            <a:cxnSpLocks/>
          </p:cNvCxnSpPr>
          <p:nvPr userDrawn="1"/>
        </p:nvCxnSpPr>
        <p:spPr>
          <a:xfrm flipH="1">
            <a:off x="2089972" y="5441751"/>
            <a:ext cx="5040000" cy="0"/>
          </a:xfrm>
          <a:prstGeom prst="line">
            <a:avLst/>
          </a:prstGeom>
          <a:ln w="1270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76909D-34BF-7B43-8025-CA1798A8EF2C}"/>
              </a:ext>
            </a:extLst>
          </p:cNvPr>
          <p:cNvCxnSpPr>
            <a:cxnSpLocks/>
          </p:cNvCxnSpPr>
          <p:nvPr userDrawn="1"/>
        </p:nvCxnSpPr>
        <p:spPr>
          <a:xfrm flipH="1">
            <a:off x="2089972" y="5947442"/>
            <a:ext cx="5040000" cy="0"/>
          </a:xfrm>
          <a:prstGeom prst="line">
            <a:avLst/>
          </a:prstGeom>
          <a:ln w="12700">
            <a:solidFill>
              <a:srgbClr val="E25684"/>
            </a:solidFill>
          </a:ln>
        </p:spPr>
        <p:style>
          <a:lnRef idx="1">
            <a:schemeClr val="accent1"/>
          </a:lnRef>
          <a:fillRef idx="0">
            <a:schemeClr val="accent1"/>
          </a:fillRef>
          <a:effectRef idx="0">
            <a:schemeClr val="accent1"/>
          </a:effectRef>
          <a:fontRef idx="minor">
            <a:schemeClr val="tx1"/>
          </a:fontRef>
        </p:style>
      </p:cxnSp>
      <p:sp>
        <p:nvSpPr>
          <p:cNvPr id="29" name="Freeform 28">
            <a:extLst>
              <a:ext uri="{FF2B5EF4-FFF2-40B4-BE49-F238E27FC236}">
                <a16:creationId xmlns:a16="http://schemas.microsoft.com/office/drawing/2014/main" id="{C19F9CA3-D435-E04A-83FD-A64FA9C9F84F}"/>
              </a:ext>
            </a:extLst>
          </p:cNvPr>
          <p:cNvSpPr/>
          <p:nvPr userDrawn="1"/>
        </p:nvSpPr>
        <p:spPr>
          <a:xfrm rot="5400000">
            <a:off x="-7128611" y="3599360"/>
            <a:ext cx="11061054" cy="312384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ECECEC"/>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Slide Number Placeholder 5">
            <a:extLst>
              <a:ext uri="{FF2B5EF4-FFF2-40B4-BE49-F238E27FC236}">
                <a16:creationId xmlns:a16="http://schemas.microsoft.com/office/drawing/2014/main" id="{887A7CEE-FA6A-804C-AAB3-B54EB64B2350}"/>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2" name="Straight Connector 1">
            <a:extLst>
              <a:ext uri="{FF2B5EF4-FFF2-40B4-BE49-F238E27FC236}">
                <a16:creationId xmlns:a16="http://schemas.microsoft.com/office/drawing/2014/main" id="{EF5ABA08-8FB5-D2E4-A56A-8988E7B52E1A}"/>
              </a:ext>
            </a:extLst>
          </p:cNvPr>
          <p:cNvCxnSpPr>
            <a:cxnSpLocks/>
          </p:cNvCxnSpPr>
          <p:nvPr userDrawn="1"/>
        </p:nvCxnSpPr>
        <p:spPr>
          <a:xfrm flipH="1">
            <a:off x="2089972" y="6474980"/>
            <a:ext cx="5040000" cy="0"/>
          </a:xfrm>
          <a:prstGeom prst="line">
            <a:avLst/>
          </a:prstGeom>
          <a:ln w="12700">
            <a:solidFill>
              <a:srgbClr val="E256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21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158" name="Freeform 157">
            <a:extLst>
              <a:ext uri="{FF2B5EF4-FFF2-40B4-BE49-F238E27FC236}">
                <a16:creationId xmlns:a16="http://schemas.microsoft.com/office/drawing/2014/main" id="{D603D9D3-F8C1-014C-A1BA-CC98725548E8}"/>
              </a:ext>
            </a:extLst>
          </p:cNvPr>
          <p:cNvSpPr/>
          <p:nvPr userDrawn="1"/>
        </p:nvSpPr>
        <p:spPr>
          <a:xfrm>
            <a:off x="326600" y="583660"/>
            <a:ext cx="3710562" cy="940011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0742" y="2315919"/>
            <a:ext cx="785328" cy="1056986"/>
          </a:xfrm>
          <a:prstGeom prst="rect">
            <a:avLst/>
          </a:prstGeom>
        </p:spPr>
        <p:txBody>
          <a:bodyPr anchor="t">
            <a:normAutofit/>
          </a:bodyPr>
          <a:lstStyle>
            <a:lvl1pPr marL="0" indent="0" algn="r">
              <a:buNone/>
              <a:defRPr sz="9600" b="1" i="0" baseline="0">
                <a:solidFill>
                  <a:srgbClr val="F1983D"/>
                </a:solidFill>
                <a:latin typeface="Times New Roman" charset="0"/>
                <a:ea typeface="Times New Roman" charset="0"/>
                <a:cs typeface="Times New Roman" charset="0"/>
              </a:defRPr>
            </a:lvl1pPr>
          </a:lstStyle>
          <a:p>
            <a:pPr lvl="0"/>
            <a:r>
              <a:rPr lang="en-US" dirty="0"/>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18460" y="760600"/>
            <a:ext cx="3418702" cy="2586284"/>
          </a:xfrm>
          <a:prstGeom prst="rect">
            <a:avLst/>
          </a:prstGeom>
        </p:spPr>
        <p:txBody>
          <a:bodyPr anchor="ctr">
            <a:normAutofit/>
          </a:bodyPr>
          <a:lstStyle>
            <a:lvl1pPr marL="0" indent="0" algn="ctr">
              <a:buNone/>
              <a:defRPr sz="1900"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09552" y="734579"/>
            <a:ext cx="2003444" cy="936605"/>
          </a:xfrm>
          <a:prstGeom prst="rect">
            <a:avLst/>
          </a:prstGeom>
        </p:spPr>
        <p:txBody>
          <a:bodyPr anchor="t">
            <a:normAutofit/>
          </a:bodyPr>
          <a:lstStyle>
            <a:lvl1pPr marL="0" indent="0" algn="l">
              <a:buNone/>
              <a:defRPr sz="9600" b="1" i="0" baseline="0">
                <a:solidFill>
                  <a:srgbClr val="F1983D"/>
                </a:solidFill>
                <a:latin typeface="Times New Roman" charset="0"/>
                <a:ea typeface="Times New Roman" charset="0"/>
                <a:cs typeface="Times New Roman" charset="0"/>
              </a:defRPr>
            </a:lvl1pPr>
          </a:lstStyle>
          <a:p>
            <a:pPr lvl="0"/>
            <a:r>
              <a:rPr lang="en-US" dirty="0"/>
              <a:t>“</a:t>
            </a:r>
          </a:p>
        </p:txBody>
      </p:sp>
      <p:sp>
        <p:nvSpPr>
          <p:cNvPr id="12" name="Picture Placeholder 11">
            <a:extLst>
              <a:ext uri="{FF2B5EF4-FFF2-40B4-BE49-F238E27FC236}">
                <a16:creationId xmlns:a16="http://schemas.microsoft.com/office/drawing/2014/main" id="{6D93B822-7E81-5641-A50D-230B755C3AA1}"/>
              </a:ext>
            </a:extLst>
          </p:cNvPr>
          <p:cNvSpPr>
            <a:spLocks noGrp="1"/>
          </p:cNvSpPr>
          <p:nvPr>
            <p:ph type="pic" sz="quarter" idx="42"/>
          </p:nvPr>
        </p:nvSpPr>
        <p:spPr>
          <a:xfrm>
            <a:off x="31548" y="3701709"/>
            <a:ext cx="6056028" cy="543740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Slide Number Placeholder 5">
            <a:extLst>
              <a:ext uri="{FF2B5EF4-FFF2-40B4-BE49-F238E27FC236}">
                <a16:creationId xmlns:a16="http://schemas.microsoft.com/office/drawing/2014/main" id="{3153C0E2-C3CD-594A-8AEA-DC495C423264}"/>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102452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Picture Placeholder 40">
            <a:extLst>
              <a:ext uri="{FF2B5EF4-FFF2-40B4-BE49-F238E27FC236}">
                <a16:creationId xmlns:a16="http://schemas.microsoft.com/office/drawing/2014/main" id="{D8EFA40E-AAE5-8C4F-AF69-B6744972C903}"/>
              </a:ext>
            </a:extLst>
          </p:cNvPr>
          <p:cNvSpPr>
            <a:spLocks noGrp="1"/>
          </p:cNvSpPr>
          <p:nvPr>
            <p:ph type="pic" sz="quarter" idx="16"/>
          </p:nvPr>
        </p:nvSpPr>
        <p:spPr>
          <a:xfrm>
            <a:off x="401638" y="393700"/>
            <a:ext cx="6716712" cy="9014859"/>
          </a:xfrm>
          <a:custGeom>
            <a:avLst/>
            <a:gdLst>
              <a:gd name="connsiteX0" fmla="*/ 0 w 6716712"/>
              <a:gd name="connsiteY0" fmla="*/ 0 h 9014859"/>
              <a:gd name="connsiteX1" fmla="*/ 6716712 w 6716712"/>
              <a:gd name="connsiteY1" fmla="*/ 0 h 9014859"/>
              <a:gd name="connsiteX2" fmla="*/ 6716712 w 6716712"/>
              <a:gd name="connsiteY2" fmla="*/ 9014859 h 9014859"/>
              <a:gd name="connsiteX3" fmla="*/ 0 w 6716712"/>
              <a:gd name="connsiteY3" fmla="*/ 9014859 h 9014859"/>
              <a:gd name="connsiteX4" fmla="*/ 0 w 6716712"/>
              <a:gd name="connsiteY4" fmla="*/ 4686023 h 9014859"/>
              <a:gd name="connsiteX5" fmla="*/ 30281 w 6716712"/>
              <a:gd name="connsiteY5" fmla="*/ 4726496 h 9014859"/>
              <a:gd name="connsiteX6" fmla="*/ 874223 w 6716712"/>
              <a:gd name="connsiteY6" fmla="*/ 5124576 h 9014859"/>
              <a:gd name="connsiteX7" fmla="*/ 4064231 w 6716712"/>
              <a:gd name="connsiteY7" fmla="*/ 5124576 h 9014859"/>
              <a:gd name="connsiteX8" fmla="*/ 4064231 w 6716712"/>
              <a:gd name="connsiteY8" fmla="*/ 2023016 h 9014859"/>
              <a:gd name="connsiteX9" fmla="*/ 3319329 w 6716712"/>
              <a:gd name="connsiteY9" fmla="*/ 1278328 h 9014859"/>
              <a:gd name="connsiteX10" fmla="*/ 0 w 6716712"/>
              <a:gd name="connsiteY10"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6712" h="9014859">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023016"/>
                </a:lnTo>
                <a:cubicBezTo>
                  <a:pt x="4064231" y="1611478"/>
                  <a:pt x="3730987" y="1278328"/>
                  <a:pt x="3319329" y="1278328"/>
                </a:cubicBez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dirty="0"/>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6870" y="3859681"/>
            <a:ext cx="785328" cy="1056986"/>
          </a:xfrm>
          <a:prstGeom prst="rect">
            <a:avLst/>
          </a:prstGeom>
        </p:spPr>
        <p:txBody>
          <a:bodyPr anchor="t">
            <a:normAutofit/>
          </a:bodyPr>
          <a:lstStyle>
            <a:lvl1pPr marL="0" indent="0" algn="r">
              <a:buNone/>
              <a:defRPr sz="9600" b="1" i="0" baseline="0">
                <a:solidFill>
                  <a:srgbClr val="F1983D"/>
                </a:solidFill>
                <a:latin typeface="Times New Roman" charset="0"/>
                <a:ea typeface="Times New Roman" charset="0"/>
                <a:cs typeface="Times New Roman" charset="0"/>
              </a:defRPr>
            </a:lvl1pPr>
          </a:lstStyle>
          <a:p>
            <a:pPr lvl="0"/>
            <a:r>
              <a:rPr lang="en-US" dirty="0"/>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24588" y="2304362"/>
            <a:ext cx="3418702" cy="2586284"/>
          </a:xfrm>
          <a:prstGeom prst="rect">
            <a:avLst/>
          </a:prstGeom>
        </p:spPr>
        <p:txBody>
          <a:bodyPr anchor="ctr">
            <a:normAutofit/>
          </a:bodyPr>
          <a:lstStyle>
            <a:lvl1pPr marL="0" indent="0" algn="ctr">
              <a:buNone/>
              <a:defRPr sz="1900"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15680" y="2278341"/>
            <a:ext cx="2003444" cy="936605"/>
          </a:xfrm>
          <a:prstGeom prst="rect">
            <a:avLst/>
          </a:prstGeom>
        </p:spPr>
        <p:txBody>
          <a:bodyPr anchor="t">
            <a:normAutofit/>
          </a:bodyPr>
          <a:lstStyle>
            <a:lvl1pPr marL="0" indent="0" algn="l">
              <a:buNone/>
              <a:defRPr sz="9600" b="1" i="0" baseline="0">
                <a:solidFill>
                  <a:srgbClr val="F1983D"/>
                </a:solidFill>
                <a:latin typeface="Times New Roman" charset="0"/>
                <a:ea typeface="Times New Roman" charset="0"/>
                <a:cs typeface="Times New Roman" charset="0"/>
              </a:defRPr>
            </a:lvl1pPr>
          </a:lstStyle>
          <a:p>
            <a:pPr lvl="0"/>
            <a:r>
              <a:rPr lang="en-US" dirty="0"/>
              <a:t>“</a:t>
            </a:r>
          </a:p>
        </p:txBody>
      </p:sp>
      <p:sp>
        <p:nvSpPr>
          <p:cNvPr id="8" name="Slide Number Placeholder 5">
            <a:extLst>
              <a:ext uri="{FF2B5EF4-FFF2-40B4-BE49-F238E27FC236}">
                <a16:creationId xmlns:a16="http://schemas.microsoft.com/office/drawing/2014/main" id="{39C5182E-AE2B-F548-A311-4A71FD37F85F}"/>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080309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920042" y="1198645"/>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920042" y="1697358"/>
            <a:ext cx="2021513" cy="999383"/>
          </a:xfrm>
          <a:prstGeom prst="rect">
            <a:avLst/>
          </a:prstGeom>
        </p:spPr>
        <p:txBody>
          <a:bodyPr>
            <a:noAutofit/>
          </a:bodyPr>
          <a:lstStyle>
            <a:lvl1pPr marL="0" indent="0" algn="r">
              <a:lnSpc>
                <a:spcPct val="100000"/>
              </a:lnSpc>
              <a:buNone/>
              <a:defRPr lang="en-US" sz="1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lorem ipsum sit.</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763682" y="1538074"/>
            <a:ext cx="641119" cy="955625"/>
          </a:xfrm>
          <a:prstGeom prst="rect">
            <a:avLst/>
          </a:prstGeom>
          <a:noFill/>
        </p:spPr>
        <p:txBody>
          <a:bodyPr anchor="ctr">
            <a:noAutofit/>
          </a:bodyPr>
          <a:lstStyle>
            <a:lvl1pPr marL="0" indent="0" algn="r">
              <a:lnSpc>
                <a:spcPct val="130000"/>
              </a:lnSpc>
              <a:buNone/>
              <a:defRPr sz="6500" b="1" i="0">
                <a:solidFill>
                  <a:srgbClr val="F1983D"/>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910722" y="3921902"/>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910722" y="4420615"/>
            <a:ext cx="2021513" cy="999383"/>
          </a:xfrm>
          <a:prstGeom prst="rect">
            <a:avLst/>
          </a:prstGeom>
        </p:spPr>
        <p:txBody>
          <a:bodyPr>
            <a:noAutofit/>
          </a:bodyPr>
          <a:lstStyle>
            <a:lvl1pPr marL="0" indent="0" algn="r">
              <a:lnSpc>
                <a:spcPct val="100000"/>
              </a:lnSpc>
              <a:buNone/>
              <a:defRPr lang="en-US" sz="1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lorem ipsum sit.</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754362" y="4261331"/>
            <a:ext cx="641119" cy="955625"/>
          </a:xfrm>
          <a:prstGeom prst="rect">
            <a:avLst/>
          </a:prstGeom>
          <a:noFill/>
        </p:spPr>
        <p:txBody>
          <a:bodyPr anchor="ctr">
            <a:noAutofit/>
          </a:bodyPr>
          <a:lstStyle>
            <a:lvl1pPr marL="0" indent="0" algn="r">
              <a:lnSpc>
                <a:spcPct val="130000"/>
              </a:lnSpc>
              <a:buNone/>
              <a:defRPr sz="6500" b="1" i="0">
                <a:solidFill>
                  <a:srgbClr val="F1983D"/>
                </a:solidFill>
                <a:latin typeface="Calibri" panose="020F0502020204030204" pitchFamily="34" charset="0"/>
                <a:cs typeface="Calibri" panose="020F0502020204030204" pitchFamily="34" charset="0"/>
              </a:defRPr>
            </a:lvl1pPr>
          </a:lstStyle>
          <a:p>
            <a:pPr lvl="0"/>
            <a:r>
              <a:rPr lang="en-US" dirty="0"/>
              <a:t>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907809" y="6635459"/>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907809" y="7134172"/>
            <a:ext cx="2021513" cy="999383"/>
          </a:xfrm>
          <a:prstGeom prst="rect">
            <a:avLst/>
          </a:prstGeom>
        </p:spPr>
        <p:txBody>
          <a:bodyPr>
            <a:noAutofit/>
          </a:bodyPr>
          <a:lstStyle>
            <a:lvl1pPr marL="0" indent="0" algn="r">
              <a:lnSpc>
                <a:spcPct val="100000"/>
              </a:lnSpc>
              <a:buNone/>
              <a:defRPr lang="en-US" sz="1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lorem ipsum sit.</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751449" y="6974888"/>
            <a:ext cx="641119" cy="955625"/>
          </a:xfrm>
          <a:prstGeom prst="rect">
            <a:avLst/>
          </a:prstGeom>
          <a:noFill/>
        </p:spPr>
        <p:txBody>
          <a:bodyPr anchor="ctr">
            <a:noAutofit/>
          </a:bodyPr>
          <a:lstStyle>
            <a:lvl1pPr marL="0" indent="0" algn="r">
              <a:lnSpc>
                <a:spcPct val="130000"/>
              </a:lnSpc>
              <a:buNone/>
              <a:defRPr sz="6500" b="1" i="0">
                <a:solidFill>
                  <a:srgbClr val="F1983D"/>
                </a:solidFill>
                <a:latin typeface="Calibri" panose="020F0502020204030204" pitchFamily="34" charset="0"/>
                <a:cs typeface="Calibri" panose="020F0502020204030204" pitchFamily="34" charset="0"/>
              </a:defRPr>
            </a:lvl1pPr>
          </a:lstStyle>
          <a:p>
            <a:pPr lvl="0"/>
            <a:r>
              <a:rPr lang="en-US" dirty="0"/>
              <a:t>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sp>
        <p:nvSpPr>
          <p:cNvPr id="32" name="Slide Number Placeholder 5">
            <a:extLst>
              <a:ext uri="{FF2B5EF4-FFF2-40B4-BE49-F238E27FC236}">
                <a16:creationId xmlns:a16="http://schemas.microsoft.com/office/drawing/2014/main" id="{5190052D-BA67-5743-A59C-8025D1287203}"/>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873377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920042" y="1198645"/>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920042" y="1697358"/>
            <a:ext cx="2021513" cy="999383"/>
          </a:xfrm>
          <a:prstGeom prst="rect">
            <a:avLst/>
          </a:prstGeom>
        </p:spPr>
        <p:txBody>
          <a:bodyPr>
            <a:noAutofit/>
          </a:bodyPr>
          <a:lstStyle>
            <a:lvl1pPr marL="0" indent="0" algn="r">
              <a:lnSpc>
                <a:spcPct val="100000"/>
              </a:lnSpc>
              <a:buNone/>
              <a:defRPr lang="en-US" sz="1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lorem ipsum sit.</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736838" y="3188323"/>
            <a:ext cx="641119" cy="955625"/>
          </a:xfrm>
          <a:prstGeom prst="rect">
            <a:avLst/>
          </a:prstGeom>
          <a:noFill/>
        </p:spPr>
        <p:txBody>
          <a:bodyPr anchor="ctr">
            <a:noAutofit/>
          </a:bodyPr>
          <a:lstStyle>
            <a:lvl1pPr marL="0" indent="0" algn="r">
              <a:lnSpc>
                <a:spcPct val="130000"/>
              </a:lnSpc>
              <a:buNone/>
              <a:defRPr sz="6500" b="1" i="0">
                <a:solidFill>
                  <a:srgbClr val="F1983D"/>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5562600"/>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sp>
        <p:nvSpPr>
          <p:cNvPr id="32" name="Slide Number Placeholder 5">
            <a:extLst>
              <a:ext uri="{FF2B5EF4-FFF2-40B4-BE49-F238E27FC236}">
                <a16:creationId xmlns:a16="http://schemas.microsoft.com/office/drawing/2014/main" id="{5190052D-BA67-5743-A59C-8025D1287203}"/>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780867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DE81A3AF-2DF6-CA4C-A155-A676CC6434F5}"/>
              </a:ext>
            </a:extLst>
          </p:cNvPr>
          <p:cNvSpPr/>
          <p:nvPr userDrawn="1"/>
        </p:nvSpPr>
        <p:spPr>
          <a:xfrm>
            <a:off x="420974" y="268941"/>
            <a:ext cx="3284648" cy="9889385"/>
          </a:xfrm>
          <a:custGeom>
            <a:avLst/>
            <a:gdLst>
              <a:gd name="connsiteX0" fmla="*/ 1159533 w 1159533"/>
              <a:gd name="connsiteY0" fmla="*/ 3031200 h 3031200"/>
              <a:gd name="connsiteX1" fmla="*/ 301407 w 1159533"/>
              <a:gd name="connsiteY1" fmla="*/ 3031200 h 3031200"/>
              <a:gd name="connsiteX2" fmla="*/ 0 w 1159533"/>
              <a:gd name="connsiteY2" fmla="*/ 2729880 h 3031200"/>
              <a:gd name="connsiteX3" fmla="*/ 0 w 1159533"/>
              <a:gd name="connsiteY3" fmla="*/ 0 h 3031200"/>
              <a:gd name="connsiteX4" fmla="*/ 954274 w 1159533"/>
              <a:gd name="connsiteY4" fmla="*/ 0 h 3031200"/>
              <a:gd name="connsiteX5" fmla="*/ 1159533 w 1159533"/>
              <a:gd name="connsiteY5" fmla="*/ 205200 h 3031200"/>
              <a:gd name="connsiteX6" fmla="*/ 1159533 w 1159533"/>
              <a:gd name="connsiteY6" fmla="*/ 3031200 h 303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33" h="3031200">
                <a:moveTo>
                  <a:pt x="1159533" y="3031200"/>
                </a:moveTo>
                <a:lnTo>
                  <a:pt x="301407" y="3031200"/>
                </a:lnTo>
                <a:cubicBezTo>
                  <a:pt x="135039" y="3031200"/>
                  <a:pt x="0" y="2896200"/>
                  <a:pt x="0" y="2729880"/>
                </a:cubicBezTo>
                <a:lnTo>
                  <a:pt x="0" y="0"/>
                </a:lnTo>
                <a:lnTo>
                  <a:pt x="954274" y="0"/>
                </a:lnTo>
                <a:cubicBezTo>
                  <a:pt x="1067707" y="0"/>
                  <a:pt x="1159533" y="91800"/>
                  <a:pt x="1159533" y="205200"/>
                </a:cubicBezTo>
                <a:lnTo>
                  <a:pt x="1159533" y="303120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F1983D"/>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 name="Slide Number Placeholder 5">
            <a:extLst>
              <a:ext uri="{FF2B5EF4-FFF2-40B4-BE49-F238E27FC236}">
                <a16:creationId xmlns:a16="http://schemas.microsoft.com/office/drawing/2014/main" id="{6D437CE0-17D3-744F-968E-61F1AEFA122A}"/>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736404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Slide Number Placeholder 5">
            <a:extLst>
              <a:ext uri="{FF2B5EF4-FFF2-40B4-BE49-F238E27FC236}">
                <a16:creationId xmlns:a16="http://schemas.microsoft.com/office/drawing/2014/main" id="{27D4BD39-FC27-6B4F-AA5E-C3CF9179CB4A}"/>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Text Box 5">
            <a:extLst>
              <a:ext uri="{FF2B5EF4-FFF2-40B4-BE49-F238E27FC236}">
                <a16:creationId xmlns:a16="http://schemas.microsoft.com/office/drawing/2014/main" id="{B22EC229-BE6D-DF49-9F4C-E3905A756919}"/>
              </a:ext>
            </a:extLst>
          </p:cNvPr>
          <p:cNvSpPr txBox="1"/>
          <p:nvPr userDrawn="1"/>
        </p:nvSpPr>
        <p:spPr>
          <a:xfrm>
            <a:off x="5205046" y="10196859"/>
            <a:ext cx="1834902"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rPr>
              <a:t>Design For Change</a:t>
            </a:r>
            <a:endParaRPr lang="en-IE"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F1C28406-301D-E54B-8C38-673C769FFDD6}"/>
              </a:ext>
            </a:extLst>
          </p:cNvPr>
          <p:cNvCxnSpPr>
            <a:cxnSpLocks/>
          </p:cNvCxnSpPr>
          <p:nvPr userDrawn="1"/>
        </p:nvCxnSpPr>
        <p:spPr>
          <a:xfrm flipV="1">
            <a:off x="12888" y="10391462"/>
            <a:ext cx="5192158" cy="8836"/>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014926"/>
      </p:ext>
    </p:extLst>
  </p:cSld>
  <p:clrMap bg1="lt1" tx1="dk1" bg2="lt2" tx2="dk2" accent1="accent1" accent2="accent2" accent3="accent3" accent4="accent4" accent5="accent5" accent6="accent6" hlink="hlink" folHlink="folHlink"/>
  <p:sldLayoutIdLst>
    <p:sldLayoutId id="2147483948" r:id="rId1"/>
    <p:sldLayoutId id="2147483931" r:id="rId2"/>
    <p:sldLayoutId id="2147483945" r:id="rId3"/>
    <p:sldLayoutId id="2147483946" r:id="rId4"/>
  </p:sldLayoutIdLst>
  <p:hf hdr="0" ftr="0" dt="0"/>
  <p:txStyles>
    <p:titleStyle>
      <a:lvl1pPr algn="l" defTabSz="755934" rtl="0" eaLnBrk="1" latinLnBrk="0" hangingPunct="1">
        <a:lnSpc>
          <a:spcPct val="90000"/>
        </a:lnSpc>
        <a:spcBef>
          <a:spcPct val="0"/>
        </a:spcBef>
        <a:buNone/>
        <a:defRPr sz="3637" b="0" i="0" kern="1200">
          <a:solidFill>
            <a:srgbClr val="5C5C5C"/>
          </a:solidFill>
          <a:latin typeface="Calibri" panose="020F0502020204030204" pitchFamily="34" charset="0"/>
          <a:ea typeface="+mj-ea"/>
          <a:cs typeface="Calibri" panose="020F0502020204030204" pitchFamily="34" charset="0"/>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Calibri" panose="020F0502020204030204" pitchFamily="34" charset="0"/>
          <a:ea typeface="+mn-ea"/>
          <a:cs typeface="Calibri" panose="020F050202020403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Calibri" panose="020F0502020204030204" pitchFamily="34" charset="0"/>
          <a:ea typeface="+mn-ea"/>
          <a:cs typeface="Calibri" panose="020F050202020403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1B4F712-FEBE-4D4D-9066-10A649456F21}"/>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9" name="Text Box 5">
            <a:extLst>
              <a:ext uri="{FF2B5EF4-FFF2-40B4-BE49-F238E27FC236}">
                <a16:creationId xmlns:a16="http://schemas.microsoft.com/office/drawing/2014/main" id="{E3A7889D-E912-744C-856B-754D78D23D87}"/>
              </a:ext>
            </a:extLst>
          </p:cNvPr>
          <p:cNvSpPr txBox="1"/>
          <p:nvPr userDrawn="1"/>
        </p:nvSpPr>
        <p:spPr>
          <a:xfrm>
            <a:off x="5205046" y="10196859"/>
            <a:ext cx="1834902"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rPr>
              <a:t>Design For Change</a:t>
            </a:r>
            <a:endParaRPr lang="en-IE"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719BDB28-DE81-944C-AA37-FDB1BAC76ACB}"/>
              </a:ext>
            </a:extLst>
          </p:cNvPr>
          <p:cNvCxnSpPr>
            <a:cxnSpLocks/>
          </p:cNvCxnSpPr>
          <p:nvPr userDrawn="1"/>
        </p:nvCxnSpPr>
        <p:spPr>
          <a:xfrm flipV="1">
            <a:off x="12888" y="10391462"/>
            <a:ext cx="5192158" cy="8836"/>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50" r:id="rId4"/>
    <p:sldLayoutId id="2147483937" r:id="rId5"/>
    <p:sldLayoutId id="2147483938" r:id="rId6"/>
    <p:sldLayoutId id="2147483939" r:id="rId7"/>
    <p:sldLayoutId id="2147483940" r:id="rId8"/>
    <p:sldLayoutId id="2147483952" r:id="rId9"/>
    <p:sldLayoutId id="2147483951" r:id="rId10"/>
    <p:sldLayoutId id="2147483941" r:id="rId11"/>
    <p:sldLayoutId id="2147483942" r:id="rId12"/>
    <p:sldLayoutId id="2147483943" r:id="rId13"/>
    <p:sldLayoutId id="2147483944" r:id="rId14"/>
    <p:sldLayoutId id="2147483949" r:id="rId15"/>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ocialchane.how/" TargetMode="External"/><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hyperlink" Target="https://theblendpodcast.buzzsprout.com/1575118/8289836-19-design-thinking-case-study-problem-solver?t=0" TargetMode="External"/><Relationship Id="rId13" Type="http://schemas.openxmlformats.org/officeDocument/2006/relationships/hyperlink" Target="https://www.qed42.com/insights/coe/design/prototyping-design-thinking" TargetMode="External"/><Relationship Id="rId3" Type="http://schemas.openxmlformats.org/officeDocument/2006/relationships/hyperlink" Target="https://miro.com/?utm_source=google&amp;utm_medium=cpc&amp;utm_campaign=S|GOO|BRN|IE|EN-EN|Brand|Exact&amp;utm_adgroup=&amp;utm_custom=18259414724&amp;utm_content=620216869346&amp;utm_term=miro&amp;device=c&amp;location=1007850&amp;gclid=CjwKCAjwoIqhBhAGEiwArXT7K6ZbnGjtBsSLXAR2t0o5W_RXo8oo6-YXi2qImJK2BJ83M8Rut2sYSxoCTJEQAvD_BwE" TargetMode="External"/><Relationship Id="rId7" Type="http://schemas.openxmlformats.org/officeDocument/2006/relationships/hyperlink" Target="https://www.youtube.com/watch?v=16p9YRF0l-g" TargetMode="External"/><Relationship Id="rId12" Type="http://schemas.openxmlformats.org/officeDocument/2006/relationships/hyperlink" Target="https://miro.com/brainstorming/" TargetMode="External"/><Relationship Id="rId2" Type="http://schemas.openxmlformats.org/officeDocument/2006/relationships/hyperlink" Target="https://www.youtube.com/watch?v=_r0VX-aU_T8" TargetMode="External"/><Relationship Id="rId16" Type="http://schemas.openxmlformats.org/officeDocument/2006/relationships/hyperlink" Target="https://www.betterevaluation.org/methods-approaches/themes/impact-evaluation" TargetMode="External"/><Relationship Id="rId1" Type="http://schemas.openxmlformats.org/officeDocument/2006/relationships/slideLayout" Target="../slideLayouts/slideLayout13.xml"/><Relationship Id="rId6" Type="http://schemas.openxmlformats.org/officeDocument/2006/relationships/hyperlink" Target="https://www.designkit.org/resources/1.html" TargetMode="External"/><Relationship Id="rId11" Type="http://schemas.openxmlformats.org/officeDocument/2006/relationships/hyperlink" Target="https://servicedesigntools.org/tools/empathy-map" TargetMode="External"/><Relationship Id="rId5" Type="http://schemas.openxmlformats.org/officeDocument/2006/relationships/hyperlink" Target="https://www.creativeconfidence.com/" TargetMode="External"/><Relationship Id="rId15" Type="http://schemas.openxmlformats.org/officeDocument/2006/relationships/hyperlink" Target="https://www.youtube.com/watch?v=1lDt-cd-VIs" TargetMode="External"/><Relationship Id="rId10" Type="http://schemas.openxmlformats.org/officeDocument/2006/relationships/hyperlink" Target="https://www.youtube.com/watch?v=G-ddtHUeZp4" TargetMode="External"/><Relationship Id="rId4" Type="http://schemas.openxmlformats.org/officeDocument/2006/relationships/hyperlink" Target="https://dschool.stanford.edu/resources/design-thinking-bootleg" TargetMode="External"/><Relationship Id="rId9" Type="http://schemas.openxmlformats.org/officeDocument/2006/relationships/hyperlink" Target="https://thisisdesignthinking.net/2016/05/reinventing-solar-energy-supply-for-rural-africa/" TargetMode="External"/><Relationship Id="rId14" Type="http://schemas.openxmlformats.org/officeDocument/2006/relationships/hyperlink" Target="https://communities.sunlightfoundation.com/action/codesign/"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npr.org/2021/03/08/974786825/want-to-listen-better-turn-down-your-thoughts-and-tune-in-to-others" TargetMode="External"/><Relationship Id="rId13" Type="http://schemas.openxmlformats.org/officeDocument/2006/relationships/hyperlink" Target="https://ruralstories.eu/en/our-toolbox/" TargetMode="External"/><Relationship Id="rId18" Type="http://schemas.openxmlformats.org/officeDocument/2006/relationships/hyperlink" Target="https://mural.co/" TargetMode="External"/><Relationship Id="rId3" Type="http://schemas.openxmlformats.org/officeDocument/2006/relationships/hyperlink" Target="https://miro.com/templates/empathy-map/" TargetMode="External"/><Relationship Id="rId21" Type="http://schemas.openxmlformats.org/officeDocument/2006/relationships/hyperlink" Target="https://podcasts.apple.com/us/podcast/ep-33-solving-problems-through-design-thinking/id1528395292?i=1000516698648" TargetMode="External"/><Relationship Id="rId7" Type="http://schemas.openxmlformats.org/officeDocument/2006/relationships/hyperlink" Target="https://www.youtube.com/watch?v=sEE2jTJ_jp8" TargetMode="External"/><Relationship Id="rId12" Type="http://schemas.openxmlformats.org/officeDocument/2006/relationships/hyperlink" Target="https://ec.europa.eu/eurostat/statistics-explained/index.php?title=Population_grids" TargetMode="External"/><Relationship Id="rId17" Type="http://schemas.openxmlformats.org/officeDocument/2006/relationships/hyperlink" Target="https://www.youtube.com/watch?v=w7l8qEj1JX0" TargetMode="External"/><Relationship Id="rId2" Type="http://schemas.openxmlformats.org/officeDocument/2006/relationships/hyperlink" Target="https://www.youtube.com/watch?v=kkhoq6Hq12M" TargetMode="External"/><Relationship Id="rId16" Type="http://schemas.openxmlformats.org/officeDocument/2006/relationships/hyperlink" Target="https://youtu.be/MMouHj75YwQ" TargetMode="External"/><Relationship Id="rId20" Type="http://schemas.openxmlformats.org/officeDocument/2006/relationships/hyperlink" Target="https://youtu.be/4AHO42Aq5fM" TargetMode="External"/><Relationship Id="rId1" Type="http://schemas.openxmlformats.org/officeDocument/2006/relationships/slideLayout" Target="../slideLayouts/slideLayout13.xml"/><Relationship Id="rId6" Type="http://schemas.openxmlformats.org/officeDocument/2006/relationships/hyperlink" Target="https://www.communityplanningtoolkit.org/sites/default/files/Engagement.pdf" TargetMode="External"/><Relationship Id="rId11" Type="http://schemas.openxmlformats.org/officeDocument/2006/relationships/hyperlink" Target="https://samarua.medium.com/customer-journey-map-vs-user-persona-part-1-eeb08603acc6" TargetMode="External"/><Relationship Id="rId5" Type="http://schemas.openxmlformats.org/officeDocument/2006/relationships/hyperlink" Target="https://www.mindtools.com/aejjzul/body-language" TargetMode="External"/><Relationship Id="rId15" Type="http://schemas.openxmlformats.org/officeDocument/2006/relationships/hyperlink" Target="https://podcasts.apple.com/gb/podcast/design-thinking-co-creation-and-empathy/id1123475818?i=1000529323316" TargetMode="External"/><Relationship Id="rId10" Type="http://schemas.openxmlformats.org/officeDocument/2006/relationships/hyperlink" Target="https://youtu.be/QwF9a56WFWA" TargetMode="External"/><Relationship Id="rId19" Type="http://schemas.openxmlformats.org/officeDocument/2006/relationships/hyperlink" Target="https://chartexpo.com/blog/excel-data-visualization-tool" TargetMode="External"/><Relationship Id="rId4" Type="http://schemas.openxmlformats.org/officeDocument/2006/relationships/hyperlink" Target="https://ctb.ku.edu/en/table-of-contents/assessment/assessing-community-needs-and-resources/describe-the-community/main" TargetMode="External"/><Relationship Id="rId9" Type="http://schemas.openxmlformats.org/officeDocument/2006/relationships/hyperlink" Target="https://youtu.be/q654-kmF3Pc" TargetMode="External"/><Relationship Id="rId14" Type="http://schemas.openxmlformats.org/officeDocument/2006/relationships/hyperlink" Target="https://youtu.be/YnCJU6PaCio" TargetMode="External"/><Relationship Id="rId22" Type="http://schemas.openxmlformats.org/officeDocument/2006/relationships/hyperlink" Target="https://www.innovating.ie/design-think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hyperlink" Target="http://creativecommons.org/licenses/by-sa/4.0/?ref=chooser-v1"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hyperlink" Target="https://open.spotify.com/show/2uKODipy0fElmdrH3gu7u4" TargetMode="External"/><Relationship Id="rId13" Type="http://schemas.openxmlformats.org/officeDocument/2006/relationships/hyperlink" Target="https://www.nesta.org.uk/toolkit/prototyping-framework/" TargetMode="External"/><Relationship Id="rId18" Type="http://schemas.openxmlformats.org/officeDocument/2006/relationships/hyperlink" Target="https://www.usabilityhome.com/" TargetMode="External"/><Relationship Id="rId3" Type="http://schemas.openxmlformats.org/officeDocument/2006/relationships/hyperlink" Target="https://jamboard.google.com/" TargetMode="External"/><Relationship Id="rId21" Type="http://schemas.openxmlformats.org/officeDocument/2006/relationships/hyperlink" Target="https://www.urv.cat/en/about/structure/management-bodies/activity-support/social-engagement/service-learning/que-es-aps/" TargetMode="External"/><Relationship Id="rId7" Type="http://schemas.openxmlformats.org/officeDocument/2006/relationships/hyperlink" Target="https://www.youtube.com/watch?v=mtn31hh6kU4" TargetMode="External"/><Relationship Id="rId12" Type="http://schemas.openxmlformats.org/officeDocument/2006/relationships/hyperlink" Target="https://www.workamajig.com/blog/thrive/team-innovation-jay-melone" TargetMode="External"/><Relationship Id="rId17" Type="http://schemas.openxmlformats.org/officeDocument/2006/relationships/hyperlink" Target="https://youtu.be/v8JJrDvQDF4" TargetMode="External"/><Relationship Id="rId2" Type="http://schemas.openxmlformats.org/officeDocument/2006/relationships/hyperlink" Target="https://www.youtube.com/watch?v=zbLxs6te5to" TargetMode="External"/><Relationship Id="rId16" Type="http://schemas.openxmlformats.org/officeDocument/2006/relationships/hyperlink" Target="https://www.mixed-methods.org/episodes/2019/6/26/the-future-is-ethical-tristan-harris-center-for-humane-technology" TargetMode="External"/><Relationship Id="rId20" Type="http://schemas.openxmlformats.org/officeDocument/2006/relationships/hyperlink" Target="https://youtu.be/3TwgVQIZPsw" TargetMode="External"/><Relationship Id="rId1" Type="http://schemas.openxmlformats.org/officeDocument/2006/relationships/slideLayout" Target="../slideLayouts/slideLayout13.xml"/><Relationship Id="rId6" Type="http://schemas.openxmlformats.org/officeDocument/2006/relationships/hyperlink" Target="https://www.workshopper.com/post/design-thinkings-exciting-third-phase-ideating" TargetMode="External"/><Relationship Id="rId11" Type="http://schemas.openxmlformats.org/officeDocument/2006/relationships/hyperlink" Target="https://webflow.com/blog/prototyping-tools" TargetMode="External"/><Relationship Id="rId5" Type="http://schemas.openxmlformats.org/officeDocument/2006/relationships/hyperlink" Target="https://innovationlab.net/blog/9-best-exercises-to-spark-creativity-in-ideation/" TargetMode="External"/><Relationship Id="rId15" Type="http://schemas.openxmlformats.org/officeDocument/2006/relationships/hyperlink" Target="https://www.youtube.com/watch?v=reeAkY7g4Sw" TargetMode="External"/><Relationship Id="rId10" Type="http://schemas.openxmlformats.org/officeDocument/2006/relationships/hyperlink" Target="https://www.youtube.com/watch?v=_1bOaNSy5XY" TargetMode="External"/><Relationship Id="rId19" Type="http://schemas.openxmlformats.org/officeDocument/2006/relationships/hyperlink" Target="https://www.eaie.org/blog/podcast-bojana-culum-ilic-community-engagement-.html" TargetMode="External"/><Relationship Id="rId4" Type="http://schemas.openxmlformats.org/officeDocument/2006/relationships/hyperlink" Target="https://www.topuniversities.com/blog/5-ways-improve-your-creative-thinking" TargetMode="External"/><Relationship Id="rId9" Type="http://schemas.openxmlformats.org/officeDocument/2006/relationships/hyperlink" Target="https://uxplanet.org/ux-case-study-helping-people-adopt-sustainable-habits-3e659d422b37" TargetMode="External"/><Relationship Id="rId14" Type="http://schemas.openxmlformats.org/officeDocument/2006/relationships/hyperlink" Target="https://www.tamarackcommunity.ca/hubfs/Resources/Tools/Aid4Action%20Evaluating%20Prototypes%20Mark%20Cabaj.pdf" TargetMode="External"/><Relationship Id="rId22" Type="http://schemas.openxmlformats.org/officeDocument/2006/relationships/hyperlink" Target="https://www.urv.cat/media/upload/arxius/aprenentatge-servei/Docs%20APS/DM_APS_eng.pdf"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youtu.be/9AThycGCakk" TargetMode="External"/><Relationship Id="rId13" Type="http://schemas.openxmlformats.org/officeDocument/2006/relationships/hyperlink" Target="https://hedayah.com/resources/counter-narrative-library/" TargetMode="External"/><Relationship Id="rId18" Type="http://schemas.openxmlformats.org/officeDocument/2006/relationships/hyperlink" Target="https://www.jstor.org/stable/j.ctvdtphz0" TargetMode="External"/><Relationship Id="rId3" Type="http://schemas.openxmlformats.org/officeDocument/2006/relationships/hyperlink" Target="https://openai.com/blog/chatgpt" TargetMode="External"/><Relationship Id="rId7" Type="http://schemas.openxmlformats.org/officeDocument/2006/relationships/hyperlink" Target="https://www.audacityteam.org/" TargetMode="External"/><Relationship Id="rId12" Type="http://schemas.openxmlformats.org/officeDocument/2006/relationships/hyperlink" Target="https://www.researchgate.net/publication/340837867_Critical_Counter-Narrative_as_Transformative_Methodology_for_Educational_Equity" TargetMode="External"/><Relationship Id="rId17" Type="http://schemas.openxmlformats.org/officeDocument/2006/relationships/hyperlink" Target="https://www.tandfonline.com/doi/full/10.1080/0907676X.2021.1922130" TargetMode="External"/><Relationship Id="rId2" Type="http://schemas.openxmlformats.org/officeDocument/2006/relationships/hyperlink" Target="https://youtu.be/uAG8c-sapUE" TargetMode="External"/><Relationship Id="rId16" Type="http://schemas.openxmlformats.org/officeDocument/2006/relationships/hyperlink" Target="https://sdgs.un.org/goals" TargetMode="External"/><Relationship Id="rId20" Type="http://schemas.openxmlformats.org/officeDocument/2006/relationships/hyperlink" Target="https://www.ncrm.ac.uk/resources/podcasts/?id=jane-gray" TargetMode="External"/><Relationship Id="rId1" Type="http://schemas.openxmlformats.org/officeDocument/2006/relationships/slideLayout" Target="../slideLayouts/slideLayout13.xml"/><Relationship Id="rId6" Type="http://schemas.openxmlformats.org/officeDocument/2006/relationships/hyperlink" Target="https://www.researchgate.net/figure/1-Basic-phases-of-the-narrative-interview_tbl1_30522727" TargetMode="External"/><Relationship Id="rId11" Type="http://schemas.openxmlformats.org/officeDocument/2006/relationships/hyperlink" Target="https://justpublics365.commons.gc.cuny.edu/06/2013/5-steps-counter-storytelling-storify/" TargetMode="External"/><Relationship Id="rId5" Type="http://schemas.openxmlformats.org/officeDocument/2006/relationships/hyperlink" Target="https://vimeo.com/video-editor?utm_source=magisto&amp;utm_medium=redirect&amp;utm_campaign=migration" TargetMode="External"/><Relationship Id="rId15" Type="http://schemas.openxmlformats.org/officeDocument/2006/relationships/hyperlink" Target="https://youtu.be/W2Pw0hrVkMk" TargetMode="External"/><Relationship Id="rId10" Type="http://schemas.openxmlformats.org/officeDocument/2006/relationships/hyperlink" Target="https://home-affairs.ec.europa.eu/system/files/2022-03/ran_lessons_learned_from_alternative_narrative_campaigns_032022_en_1.pdf" TargetMode="External"/><Relationship Id="rId19" Type="http://schemas.openxmlformats.org/officeDocument/2006/relationships/hyperlink" Target="https://www.tate.org.uk/art/art-social-change" TargetMode="External"/><Relationship Id="rId4" Type="http://schemas.openxmlformats.org/officeDocument/2006/relationships/hyperlink" Target="https://www.wordtemplatesonline.net/video-consent-forms/" TargetMode="External"/><Relationship Id="rId9" Type="http://schemas.openxmlformats.org/officeDocument/2006/relationships/hyperlink" Target="https://youtu.be/Nd3trbSmZSc" TargetMode="External"/><Relationship Id="rId14" Type="http://schemas.openxmlformats.org/officeDocument/2006/relationships/hyperlink" Target="https://sharingperspectivesfoundation.com/video-lecture/video-14/"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socialchange.how/" TargetMode="Externa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socialchange.how/learning-platform/" TargetMode="External"/><Relationship Id="rId2" Type="http://schemas.openxmlformats.org/officeDocument/2006/relationships/hyperlink" Target="https://socialchange.how/a-toolkit-guide-to-design-for-change/"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81D373-CF2C-984D-B7D8-B76F08852129}"/>
              </a:ext>
            </a:extLst>
          </p:cNvPr>
          <p:cNvSpPr>
            <a:spLocks noGrp="1"/>
          </p:cNvSpPr>
          <p:nvPr>
            <p:ph type="body" sz="quarter" idx="17"/>
          </p:nvPr>
        </p:nvSpPr>
        <p:spPr/>
        <p:txBody>
          <a:bodyPr/>
          <a:lstStyle/>
          <a:p>
            <a:r>
              <a:rPr lang="en-US" dirty="0"/>
              <a:t>guide to              </a:t>
            </a:r>
            <a:r>
              <a:rPr lang="en-US" b="0" dirty="0"/>
              <a:t>design for change OER training course</a:t>
            </a:r>
          </a:p>
          <a:p>
            <a:endParaRPr lang="en-US" dirty="0"/>
          </a:p>
        </p:txBody>
      </p:sp>
      <p:sp>
        <p:nvSpPr>
          <p:cNvPr id="2" name="Text Placeholder 1">
            <a:extLst>
              <a:ext uri="{FF2B5EF4-FFF2-40B4-BE49-F238E27FC236}">
                <a16:creationId xmlns:a16="http://schemas.microsoft.com/office/drawing/2014/main" id="{D1AD37FB-97E6-BB41-8E48-3C26903B1B76}"/>
              </a:ext>
            </a:extLst>
          </p:cNvPr>
          <p:cNvSpPr>
            <a:spLocks noGrp="1"/>
          </p:cNvSpPr>
          <p:nvPr>
            <p:ph type="body" sz="quarter" idx="20"/>
          </p:nvPr>
        </p:nvSpPr>
        <p:spPr>
          <a:xfrm>
            <a:off x="790758" y="7295557"/>
            <a:ext cx="5540192" cy="1038225"/>
          </a:xfrm>
        </p:spPr>
        <p:txBody>
          <a:bodyPr/>
          <a:lstStyle/>
          <a:p>
            <a:r>
              <a:rPr lang="en-US" dirty="0"/>
              <a:t>Facilitator Guide to our</a:t>
            </a:r>
          </a:p>
          <a:p>
            <a:r>
              <a:rPr lang="en-GB" dirty="0"/>
              <a:t>Open Education Resources – Training Course </a:t>
            </a:r>
          </a:p>
          <a:p>
            <a:endParaRPr lang="en-GB" dirty="0"/>
          </a:p>
        </p:txBody>
      </p:sp>
      <p:pic>
        <p:nvPicPr>
          <p:cNvPr id="20" name="Picture Placeholder 19">
            <a:extLst>
              <a:ext uri="{FF2B5EF4-FFF2-40B4-BE49-F238E27FC236}">
                <a16:creationId xmlns:a16="http://schemas.microsoft.com/office/drawing/2014/main" id="{A9CE8B33-0AC1-5D4B-AD17-35DA028CCD79}"/>
              </a:ext>
            </a:extLst>
          </p:cNvPr>
          <p:cNvPicPr>
            <a:picLocks noGrp="1" noChangeAspect="1"/>
          </p:cNvPicPr>
          <p:nvPr>
            <p:ph type="pic" sz="quarter" idx="41"/>
          </p:nvPr>
        </p:nvPicPr>
        <p:blipFill rotWithShape="1">
          <a:blip r:embed="rId2"/>
          <a:srcRect t="34828" b="34828"/>
          <a:stretch/>
        </p:blipFill>
        <p:spPr/>
      </p:pic>
      <p:sp>
        <p:nvSpPr>
          <p:cNvPr id="18" name="Text Placeholder 17">
            <a:extLst>
              <a:ext uri="{FF2B5EF4-FFF2-40B4-BE49-F238E27FC236}">
                <a16:creationId xmlns:a16="http://schemas.microsoft.com/office/drawing/2014/main" id="{148EC610-691B-BF43-AB66-1FA19A6E9A24}"/>
              </a:ext>
            </a:extLst>
          </p:cNvPr>
          <p:cNvSpPr>
            <a:spLocks noGrp="1"/>
          </p:cNvSpPr>
          <p:nvPr>
            <p:ph type="body" sz="quarter" idx="19"/>
          </p:nvPr>
        </p:nvSpPr>
        <p:spPr/>
        <p:txBody>
          <a:bodyPr>
            <a:normAutofit lnSpcReduction="10000"/>
          </a:bodyPr>
          <a:lstStyle/>
          <a:p>
            <a:r>
              <a:rPr lang="en-US" dirty="0">
                <a:hlinkClick r:id="rId3">
                  <a:extLst>
                    <a:ext uri="{A12FA001-AC4F-418D-AE19-62706E023703}">
                      <ahyp:hlinkClr xmlns:ahyp="http://schemas.microsoft.com/office/drawing/2018/hyperlinkcolor" val="tx"/>
                    </a:ext>
                  </a:extLst>
                </a:hlinkClick>
              </a:rPr>
              <a:t>www.</a:t>
            </a:r>
            <a:r>
              <a:rPr lang="en-US" b="1" dirty="0">
                <a:hlinkClick r:id="rId3">
                  <a:extLst>
                    <a:ext uri="{A12FA001-AC4F-418D-AE19-62706E023703}">
                      <ahyp:hlinkClr xmlns:ahyp="http://schemas.microsoft.com/office/drawing/2018/hyperlinkcolor" val="tx"/>
                    </a:ext>
                  </a:extLst>
                </a:hlinkClick>
              </a:rPr>
              <a:t>socialchange</a:t>
            </a:r>
            <a:r>
              <a:rPr lang="en-US" dirty="0">
                <a:hlinkClick r:id="rId3">
                  <a:extLst>
                    <a:ext uri="{A12FA001-AC4F-418D-AE19-62706E023703}">
                      <ahyp:hlinkClr xmlns:ahyp="http://schemas.microsoft.com/office/drawing/2018/hyperlinkcolor" val="tx"/>
                    </a:ext>
                  </a:extLst>
                </a:hlinkClick>
              </a:rPr>
              <a:t>.how</a:t>
            </a:r>
            <a:endParaRPr lang="en-US" dirty="0"/>
          </a:p>
        </p:txBody>
      </p:sp>
      <p:grpSp>
        <p:nvGrpSpPr>
          <p:cNvPr id="43" name="Group 42">
            <a:extLst>
              <a:ext uri="{FF2B5EF4-FFF2-40B4-BE49-F238E27FC236}">
                <a16:creationId xmlns:a16="http://schemas.microsoft.com/office/drawing/2014/main" id="{097BE277-C2D9-5C4D-AAAD-68852885DD78}"/>
              </a:ext>
            </a:extLst>
          </p:cNvPr>
          <p:cNvGrpSpPr/>
          <p:nvPr/>
        </p:nvGrpSpPr>
        <p:grpSpPr>
          <a:xfrm>
            <a:off x="-57656" y="7752056"/>
            <a:ext cx="824405" cy="2642361"/>
            <a:chOff x="-57656" y="7752056"/>
            <a:chExt cx="824405" cy="2642361"/>
          </a:xfrm>
        </p:grpSpPr>
        <p:sp>
          <p:nvSpPr>
            <p:cNvPr id="23" name="Freeform 22">
              <a:extLst>
                <a:ext uri="{FF2B5EF4-FFF2-40B4-BE49-F238E27FC236}">
                  <a16:creationId xmlns:a16="http://schemas.microsoft.com/office/drawing/2014/main" id="{293028F9-967F-254F-BCDB-233495317C74}"/>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DC98297-3BA2-D343-B586-F81F0939513B}"/>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42" name="Group 41">
            <a:extLst>
              <a:ext uri="{FF2B5EF4-FFF2-40B4-BE49-F238E27FC236}">
                <a16:creationId xmlns:a16="http://schemas.microsoft.com/office/drawing/2014/main" id="{C4F4C911-CE06-3C46-800E-20026B015B4E}"/>
              </a:ext>
            </a:extLst>
          </p:cNvPr>
          <p:cNvGrpSpPr/>
          <p:nvPr/>
        </p:nvGrpSpPr>
        <p:grpSpPr>
          <a:xfrm>
            <a:off x="5697392" y="4758845"/>
            <a:ext cx="1880434" cy="2970867"/>
            <a:chOff x="5697392" y="4758845"/>
            <a:chExt cx="1880434" cy="2970867"/>
          </a:xfrm>
        </p:grpSpPr>
        <p:sp>
          <p:nvSpPr>
            <p:cNvPr id="34" name="Freeform 33">
              <a:extLst>
                <a:ext uri="{FF2B5EF4-FFF2-40B4-BE49-F238E27FC236}">
                  <a16:creationId xmlns:a16="http://schemas.microsoft.com/office/drawing/2014/main" id="{F62CBC0C-8906-DA4E-A150-34E2157AE088}"/>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DE9379-C56D-1B40-8F0F-FF94AF696EFB}"/>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pic>
        <p:nvPicPr>
          <p:cNvPr id="3" name="Picture 2" descr="A black screen with white text&#10;&#10;Description automatically generated">
            <a:extLst>
              <a:ext uri="{FF2B5EF4-FFF2-40B4-BE49-F238E27FC236}">
                <a16:creationId xmlns:a16="http://schemas.microsoft.com/office/drawing/2014/main" id="{BBBA826D-5853-4F2B-8C69-9250AABD3537}"/>
              </a:ext>
            </a:extLst>
          </p:cNvPr>
          <p:cNvPicPr>
            <a:picLocks noChangeAspect="1"/>
          </p:cNvPicPr>
          <p:nvPr/>
        </p:nvPicPr>
        <p:blipFill>
          <a:blip r:embed="rId4"/>
          <a:stretch>
            <a:fillRect/>
          </a:stretch>
        </p:blipFill>
        <p:spPr>
          <a:xfrm>
            <a:off x="3028849" y="9773310"/>
            <a:ext cx="2741330" cy="914400"/>
          </a:xfrm>
          <a:prstGeom prst="rect">
            <a:avLst/>
          </a:prstGeom>
        </p:spPr>
      </p:pic>
      <p:pic>
        <p:nvPicPr>
          <p:cNvPr id="1026" name="Picture 2">
            <a:extLst>
              <a:ext uri="{FF2B5EF4-FFF2-40B4-BE49-F238E27FC236}">
                <a16:creationId xmlns:a16="http://schemas.microsoft.com/office/drawing/2014/main" id="{0183DB79-8EF8-CADE-96DF-3D06C2BED7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607" y="9458747"/>
            <a:ext cx="1026815" cy="35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955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B37312E-223B-734B-BC73-FCF98501C26A}"/>
              </a:ext>
            </a:extLst>
          </p:cNvPr>
          <p:cNvSpPr>
            <a:spLocks noGrp="1"/>
          </p:cNvSpPr>
          <p:nvPr>
            <p:ph type="body" sz="quarter" idx="30"/>
          </p:nvPr>
        </p:nvSpPr>
        <p:spPr/>
        <p:txBody>
          <a:bodyPr/>
          <a:lstStyle/>
          <a:p>
            <a:r>
              <a:rPr lang="en-GB" dirty="0"/>
              <a:t>2.0 About the Project Curriculum and OERs</a:t>
            </a:r>
          </a:p>
          <a:p>
            <a:endParaRPr lang="en-US" dirty="0"/>
          </a:p>
        </p:txBody>
      </p:sp>
      <p:sp>
        <p:nvSpPr>
          <p:cNvPr id="8" name="Text Placeholder 7">
            <a:extLst>
              <a:ext uri="{FF2B5EF4-FFF2-40B4-BE49-F238E27FC236}">
                <a16:creationId xmlns:a16="http://schemas.microsoft.com/office/drawing/2014/main" id="{9702DC2E-1F0F-C146-9339-2B374886AE52}"/>
              </a:ext>
            </a:extLst>
          </p:cNvPr>
          <p:cNvSpPr>
            <a:spLocks noGrp="1"/>
          </p:cNvSpPr>
          <p:nvPr>
            <p:ph type="body" sz="quarter" idx="32"/>
          </p:nvPr>
        </p:nvSpPr>
        <p:spPr>
          <a:xfrm>
            <a:off x="903720" y="2350833"/>
            <a:ext cx="6143488" cy="6820641"/>
          </a:xfrm>
        </p:spPr>
        <p:txBody>
          <a:bodyPr/>
          <a:lstStyle/>
          <a:p>
            <a:r>
              <a:rPr lang="en-GB" sz="1300" dirty="0"/>
              <a:t>The Design for Change Open Education Resources, embrace innovative </a:t>
            </a:r>
            <a:r>
              <a:rPr lang="en-GB" sz="1300" b="1" dirty="0"/>
              <a:t>Challenge Based Learning</a:t>
            </a:r>
            <a:r>
              <a:rPr lang="en-GB" sz="1300" dirty="0"/>
              <a:t> techniques, designed to educate people and businesses to utilise Design Thinking in their everyday lives.  Design for Change Open Educational Resources are created for teachers, trainers, and local communities, in open access format,  and are free to download. </a:t>
            </a:r>
          </a:p>
          <a:p>
            <a:endParaRPr lang="en-GB" sz="1300" dirty="0"/>
          </a:p>
          <a:p>
            <a:r>
              <a:rPr lang="en-GB" sz="1300" b="1" dirty="0">
                <a:solidFill>
                  <a:srgbClr val="F1983D"/>
                </a:solidFill>
              </a:rPr>
              <a:t>HOW YOU WILL BENEFIT?</a:t>
            </a:r>
          </a:p>
          <a:p>
            <a:r>
              <a:rPr lang="en-GB" sz="1300" dirty="0"/>
              <a:t>Design for Change will contribute to your professional development as Adult Educators/ Trainers, by increasing your knowledge and skills in relation to Design Thinking and its six principles of Empathy, Define, Ideate, Prototype, Test and Storytelling.</a:t>
            </a:r>
          </a:p>
          <a:p>
            <a:endParaRPr lang="en-GB" sz="1300" dirty="0"/>
          </a:p>
          <a:p>
            <a:r>
              <a:rPr lang="en-GB" sz="1300" dirty="0"/>
              <a:t>As educators, we respond to the needs of communities and adults interested in promoting Social Change. Across Europe there is a lack of awareness, understanding and practical information available for adult educators. Our course responds to these needs through our free, open access materials, created in a user-friendly manner will help you to teach key subjects in a compelling way. </a:t>
            </a:r>
          </a:p>
          <a:p>
            <a:endParaRPr lang="en-GB" sz="1300" dirty="0"/>
          </a:p>
          <a:p>
            <a:endParaRPr lang="en-GB" sz="1300" b="1" dirty="0"/>
          </a:p>
          <a:p>
            <a:endParaRPr lang="en-GB" sz="1300" b="1" dirty="0"/>
          </a:p>
          <a:p>
            <a:endParaRPr lang="en-GB" sz="1300" b="1" dirty="0"/>
          </a:p>
          <a:p>
            <a:endParaRPr lang="en-GB" sz="1300" b="1" dirty="0"/>
          </a:p>
          <a:p>
            <a:endParaRPr lang="en-GB" sz="1300" b="1" dirty="0"/>
          </a:p>
          <a:p>
            <a:endParaRPr lang="en-GB" sz="1300" b="1" dirty="0"/>
          </a:p>
          <a:p>
            <a:endParaRPr lang="en-GB" sz="1300" b="1" dirty="0"/>
          </a:p>
          <a:p>
            <a:r>
              <a:rPr lang="en-GB" sz="1300" b="1" dirty="0">
                <a:solidFill>
                  <a:srgbClr val="F1983D"/>
                </a:solidFill>
              </a:rPr>
              <a:t>WHAT THEY COMPRISE?</a:t>
            </a:r>
          </a:p>
          <a:p>
            <a:r>
              <a:rPr lang="en-GB" sz="1300" dirty="0"/>
              <a:t>The OERs are presented as a set of multimedia resources (PowerPoint, documents, worksheets, videos and interactive challenges etc.. They are  organised into 4 modules,  each directly corresponding to principles of Design Thinking. </a:t>
            </a:r>
          </a:p>
          <a:p>
            <a:endParaRPr lang="en-GB" sz="1300" dirty="0"/>
          </a:p>
          <a:p>
            <a:r>
              <a:rPr lang="en-GB" sz="1300" b="1" dirty="0">
                <a:solidFill>
                  <a:srgbClr val="F1983D"/>
                </a:solidFill>
              </a:rPr>
              <a:t>IMPACT</a:t>
            </a:r>
          </a:p>
          <a:p>
            <a:r>
              <a:rPr lang="en-GB" sz="1300" dirty="0"/>
              <a:t>The Design for Change partners are very grateful for ERASMUS+ funding to allow us to make an impact.  It is important that we share that ambition with you. We are striving for..</a:t>
            </a:r>
          </a:p>
          <a:p>
            <a:endParaRPr lang="en-GB" sz="1300" dirty="0"/>
          </a:p>
          <a:p>
            <a:r>
              <a:rPr lang="en-GB" sz="1200" b="1" i="1" dirty="0">
                <a:solidFill>
                  <a:srgbClr val="F1983D"/>
                </a:solidFill>
              </a:rPr>
              <a:t>Short Term Impact</a:t>
            </a:r>
          </a:p>
          <a:p>
            <a:r>
              <a:rPr lang="en-GB" sz="1200" i="1" dirty="0"/>
              <a:t>Provide 240+ Adult Learners the proper learning environments and materials to empower them on their journey to becoming ‘Design Thinking Community Change Makers’ uniquely positioned in their communities to promote positive change, motivate others and create immediate social impact.</a:t>
            </a:r>
          </a:p>
          <a:p>
            <a:endParaRPr lang="en-GB" sz="1200" i="1" dirty="0">
              <a:solidFill>
                <a:srgbClr val="F1983D"/>
              </a:solidFill>
            </a:endParaRPr>
          </a:p>
          <a:p>
            <a:r>
              <a:rPr lang="en-GB" sz="1200" b="1" i="1" dirty="0">
                <a:solidFill>
                  <a:srgbClr val="F1983D"/>
                </a:solidFill>
              </a:rPr>
              <a:t>Long Term Impact</a:t>
            </a:r>
          </a:p>
          <a:p>
            <a:r>
              <a:rPr lang="en-GB" sz="1200" i="1" dirty="0"/>
              <a:t>To increase knowledge of Design Thinking and Social Change, gain an understanding of the Design Thinking Process and what benefits it can have at many levels of communities. Enabling Adult learners, who may not be involved in the community to be motivated and empowered to increase their civic, personal &amp; interpersonal, and digital knowhow in respect of Design Thinking.</a:t>
            </a:r>
          </a:p>
          <a:p>
            <a:endParaRPr lang="en-GB" sz="1200" i="1" dirty="0"/>
          </a:p>
          <a:p>
            <a:endParaRPr lang="en-GB" sz="1300" dirty="0"/>
          </a:p>
          <a:p>
            <a:endParaRPr lang="en-GB" sz="1300" dirty="0"/>
          </a:p>
          <a:p>
            <a:endParaRPr lang="en-GB" sz="1200" dirty="0"/>
          </a:p>
        </p:txBody>
      </p:sp>
      <p:sp>
        <p:nvSpPr>
          <p:cNvPr id="9" name="Slide Number Placeholder 5">
            <a:extLst>
              <a:ext uri="{FF2B5EF4-FFF2-40B4-BE49-F238E27FC236}">
                <a16:creationId xmlns:a16="http://schemas.microsoft.com/office/drawing/2014/main" id="{9DA22653-DD87-CF46-AFD3-02E3EE1765FB}"/>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10</a:t>
            </a:fld>
            <a:endParaRPr lang="en-US" dirty="0"/>
          </a:p>
        </p:txBody>
      </p:sp>
    </p:spTree>
    <p:extLst>
      <p:ext uri="{BB962C8B-B14F-4D97-AF65-F5344CB8AC3E}">
        <p14:creationId xmlns:p14="http://schemas.microsoft.com/office/powerpoint/2010/main" val="310752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EB6B41A-9B59-8842-83CA-70348F9639D2}"/>
              </a:ext>
            </a:extLst>
          </p:cNvPr>
          <p:cNvSpPr>
            <a:spLocks noGrp="1"/>
          </p:cNvSpPr>
          <p:nvPr>
            <p:ph type="body" sz="quarter" idx="32"/>
          </p:nvPr>
        </p:nvSpPr>
        <p:spPr>
          <a:xfrm>
            <a:off x="683565" y="2356471"/>
            <a:ext cx="2864232" cy="7339954"/>
          </a:xfrm>
        </p:spPr>
        <p:txBody>
          <a:bodyPr/>
          <a:lstStyle/>
          <a:p>
            <a:r>
              <a:rPr lang="en-GB" sz="1300" b="1" dirty="0"/>
              <a:t>The training  content has been developed in two formats: </a:t>
            </a:r>
          </a:p>
          <a:p>
            <a:endParaRPr lang="en-GB" sz="1300" b="1" dirty="0"/>
          </a:p>
          <a:p>
            <a:pPr marL="342900" indent="-342900">
              <a:buAutoNum type="arabicParenR"/>
            </a:pPr>
            <a:r>
              <a:rPr lang="en-GB" sz="1300" b="1" dirty="0">
                <a:solidFill>
                  <a:srgbClr val="F1983D"/>
                </a:solidFill>
              </a:rPr>
              <a:t>Educator Resources</a:t>
            </a:r>
          </a:p>
          <a:p>
            <a:r>
              <a:rPr lang="en-GB" sz="1300" dirty="0"/>
              <a:t>These  OERs and  classroom course will allow adult educators to improve their Design Thinking for Social Change in communities. We have worked hard to provide educators with high quality materials for both teaching &amp; assessment, to facilitate the integration of the resources into their adult education programmes.</a:t>
            </a:r>
          </a:p>
          <a:p>
            <a:endParaRPr lang="en-GB" sz="1300" dirty="0"/>
          </a:p>
          <a:p>
            <a:pPr marL="342900" indent="-342900">
              <a:buAutoNum type="arabicParenR" startAt="2"/>
            </a:pPr>
            <a:r>
              <a:rPr lang="en-GB" sz="1300" dirty="0">
                <a:solidFill>
                  <a:srgbClr val="F1983D"/>
                </a:solidFill>
              </a:rPr>
              <a:t>Online Course</a:t>
            </a:r>
          </a:p>
          <a:p>
            <a:r>
              <a:rPr lang="en-GB" sz="1300" dirty="0"/>
              <a:t>For those unable to attend educators led training, we have developed an online course which is available on the website www.socialchange.how to lead learners through the foundations of Design Thinking, and in the way of identifying their strengths &amp; areas of opportunity in their communities.</a:t>
            </a:r>
          </a:p>
          <a:p>
            <a:endParaRPr lang="en-GB" dirty="0"/>
          </a:p>
        </p:txBody>
      </p:sp>
      <p:sp>
        <p:nvSpPr>
          <p:cNvPr id="9" name="Freeform 8">
            <a:extLst>
              <a:ext uri="{FF2B5EF4-FFF2-40B4-BE49-F238E27FC236}">
                <a16:creationId xmlns:a16="http://schemas.microsoft.com/office/drawing/2014/main" id="{0EB785D4-4C2D-2A4B-B43F-794D219E73B3}"/>
              </a:ext>
            </a:extLst>
          </p:cNvPr>
          <p:cNvSpPr/>
          <p:nvPr/>
        </p:nvSpPr>
        <p:spPr>
          <a:xfrm>
            <a:off x="-93024" y="698840"/>
            <a:ext cx="3798646" cy="1225056"/>
          </a:xfrm>
          <a:custGeom>
            <a:avLst/>
            <a:gdLst>
              <a:gd name="connsiteX0" fmla="*/ 0 w 3798646"/>
              <a:gd name="connsiteY0" fmla="*/ 0 h 715523"/>
              <a:gd name="connsiteX1" fmla="*/ 3798646 w 3798646"/>
              <a:gd name="connsiteY1" fmla="*/ 0 h 715523"/>
              <a:gd name="connsiteX2" fmla="*/ 3798646 w 3798646"/>
              <a:gd name="connsiteY2" fmla="*/ 715523 h 715523"/>
              <a:gd name="connsiteX3" fmla="*/ 0 w 3798646"/>
              <a:gd name="connsiteY3" fmla="*/ 715523 h 715523"/>
              <a:gd name="connsiteX4" fmla="*/ 0 w 3798646"/>
              <a:gd name="connsiteY4" fmla="*/ 0 h 715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46" h="715523">
                <a:moveTo>
                  <a:pt x="0" y="0"/>
                </a:moveTo>
                <a:lnTo>
                  <a:pt x="3798646" y="0"/>
                </a:lnTo>
                <a:lnTo>
                  <a:pt x="3798646" y="715523"/>
                </a:lnTo>
                <a:lnTo>
                  <a:pt x="0" y="715523"/>
                </a:lnTo>
                <a:lnTo>
                  <a:pt x="0" y="0"/>
                </a:lnTo>
                <a:close/>
              </a:path>
            </a:pathLst>
          </a:custGeom>
          <a:solidFill>
            <a:srgbClr val="F790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Calibri" panose="020F0502020204030204" pitchFamily="34" charset="0"/>
            </a:endParaRPr>
          </a:p>
        </p:txBody>
      </p:sp>
      <p:sp>
        <p:nvSpPr>
          <p:cNvPr id="4" name="Text Placeholder 3">
            <a:extLst>
              <a:ext uri="{FF2B5EF4-FFF2-40B4-BE49-F238E27FC236}">
                <a16:creationId xmlns:a16="http://schemas.microsoft.com/office/drawing/2014/main" id="{A56E6EBB-21C9-7242-A32D-C327504340E2}"/>
              </a:ext>
            </a:extLst>
          </p:cNvPr>
          <p:cNvSpPr>
            <a:spLocks noGrp="1"/>
          </p:cNvSpPr>
          <p:nvPr>
            <p:ph type="body" sz="quarter" idx="30"/>
          </p:nvPr>
        </p:nvSpPr>
        <p:spPr>
          <a:xfrm>
            <a:off x="683565" y="1014889"/>
            <a:ext cx="2864232" cy="704854"/>
          </a:xfrm>
        </p:spPr>
        <p:txBody>
          <a:bodyPr/>
          <a:lstStyle/>
          <a:p>
            <a:r>
              <a:rPr lang="en-GB" sz="2400" dirty="0"/>
              <a:t>Format</a:t>
            </a:r>
          </a:p>
          <a:p>
            <a:endParaRPr lang="en-US" dirty="0"/>
          </a:p>
        </p:txBody>
      </p:sp>
      <p:pic>
        <p:nvPicPr>
          <p:cNvPr id="7" name="Picture Placeholder 6">
            <a:extLst>
              <a:ext uri="{FF2B5EF4-FFF2-40B4-BE49-F238E27FC236}">
                <a16:creationId xmlns:a16="http://schemas.microsoft.com/office/drawing/2014/main" id="{3DC83F73-E475-A541-928D-93CE6561094D}"/>
              </a:ext>
            </a:extLst>
          </p:cNvPr>
          <p:cNvPicPr>
            <a:picLocks noGrp="1" noChangeAspect="1"/>
          </p:cNvPicPr>
          <p:nvPr>
            <p:ph type="pic" sz="quarter" idx="41"/>
          </p:nvPr>
        </p:nvPicPr>
        <p:blipFill>
          <a:blip r:embed="rId2"/>
          <a:srcRect l="15321" r="15321"/>
          <a:stretch>
            <a:fillRect/>
          </a:stretch>
        </p:blipFill>
        <p:spPr/>
      </p:pic>
      <p:sp>
        <p:nvSpPr>
          <p:cNvPr id="10" name="Slide Number Placeholder 5">
            <a:extLst>
              <a:ext uri="{FF2B5EF4-FFF2-40B4-BE49-F238E27FC236}">
                <a16:creationId xmlns:a16="http://schemas.microsoft.com/office/drawing/2014/main" id="{A001DE5B-3A7A-2146-9DBD-1124D9DD26A0}"/>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11</a:t>
            </a:fld>
            <a:endParaRPr lang="en-US" dirty="0"/>
          </a:p>
        </p:txBody>
      </p:sp>
      <p:grpSp>
        <p:nvGrpSpPr>
          <p:cNvPr id="11" name="Group 10">
            <a:extLst>
              <a:ext uri="{FF2B5EF4-FFF2-40B4-BE49-F238E27FC236}">
                <a16:creationId xmlns:a16="http://schemas.microsoft.com/office/drawing/2014/main" id="{19834518-2256-7843-BADC-A0DDDBF364A5}"/>
              </a:ext>
            </a:extLst>
          </p:cNvPr>
          <p:cNvGrpSpPr/>
          <p:nvPr/>
        </p:nvGrpSpPr>
        <p:grpSpPr>
          <a:xfrm>
            <a:off x="-57193" y="7350612"/>
            <a:ext cx="824405" cy="2642361"/>
            <a:chOff x="-57656" y="7752056"/>
            <a:chExt cx="824405" cy="2642361"/>
          </a:xfrm>
        </p:grpSpPr>
        <p:sp>
          <p:nvSpPr>
            <p:cNvPr id="12" name="Freeform 11">
              <a:extLst>
                <a:ext uri="{FF2B5EF4-FFF2-40B4-BE49-F238E27FC236}">
                  <a16:creationId xmlns:a16="http://schemas.microsoft.com/office/drawing/2014/main" id="{0ECE9076-6597-3540-9E9E-0A050ABA95C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E256A56-193B-934F-B3C7-AC95D5B2E44C}"/>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3206257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1AE85D-47B3-8A42-8F63-97771B6BE4C9}"/>
              </a:ext>
            </a:extLst>
          </p:cNvPr>
          <p:cNvSpPr>
            <a:spLocks noGrp="1"/>
          </p:cNvSpPr>
          <p:nvPr>
            <p:ph type="body" sz="quarter" idx="13"/>
          </p:nvPr>
        </p:nvSpPr>
        <p:spPr>
          <a:xfrm>
            <a:off x="645961" y="2918736"/>
            <a:ext cx="3418702" cy="2586284"/>
          </a:xfrm>
        </p:spPr>
        <p:txBody>
          <a:bodyPr/>
          <a:lstStyle/>
          <a:p>
            <a:r>
              <a:rPr lang="en-GB" dirty="0"/>
              <a:t> “Any intelligent fool can make things bigger and more complex. It takes a touch of a genius – and a lot of courage to move into the opposite direction.” —  E. F. Schumacher</a:t>
            </a:r>
            <a:endParaRPr lang="en-US" dirty="0"/>
          </a:p>
        </p:txBody>
      </p:sp>
      <p:grpSp>
        <p:nvGrpSpPr>
          <p:cNvPr id="10" name="Group 9">
            <a:extLst>
              <a:ext uri="{FF2B5EF4-FFF2-40B4-BE49-F238E27FC236}">
                <a16:creationId xmlns:a16="http://schemas.microsoft.com/office/drawing/2014/main" id="{EB844627-BAF6-2949-BBBD-A678DAD9F6C8}"/>
              </a:ext>
            </a:extLst>
          </p:cNvPr>
          <p:cNvGrpSpPr/>
          <p:nvPr/>
        </p:nvGrpSpPr>
        <p:grpSpPr>
          <a:xfrm>
            <a:off x="1611399" y="2131290"/>
            <a:ext cx="1487826" cy="1083162"/>
            <a:chOff x="3400450" y="986392"/>
            <a:chExt cx="1487826" cy="1083162"/>
          </a:xfrm>
        </p:grpSpPr>
        <p:sp>
          <p:nvSpPr>
            <p:cNvPr id="11" name="Freeform 10">
              <a:extLst>
                <a:ext uri="{FF2B5EF4-FFF2-40B4-BE49-F238E27FC236}">
                  <a16:creationId xmlns:a16="http://schemas.microsoft.com/office/drawing/2014/main" id="{8B03380A-69B4-FE44-B349-8CC82F496D4F}"/>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1983D"/>
            </a:solidFill>
            <a:ln w="897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8F8BE08-7E83-7B49-906E-BBB10818C6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6" name="Picture Placeholder 5">
            <a:extLst>
              <a:ext uri="{FF2B5EF4-FFF2-40B4-BE49-F238E27FC236}">
                <a16:creationId xmlns:a16="http://schemas.microsoft.com/office/drawing/2014/main" id="{F7E5C5AA-3CBD-2142-AC2E-FCF77DCF0E9E}"/>
              </a:ext>
            </a:extLst>
          </p:cNvPr>
          <p:cNvPicPr>
            <a:picLocks noGrp="1" noChangeAspect="1"/>
          </p:cNvPicPr>
          <p:nvPr>
            <p:ph type="pic" sz="quarter" idx="16"/>
          </p:nvPr>
        </p:nvPicPr>
        <p:blipFill rotWithShape="1">
          <a:blip r:embed="rId2"/>
          <a:srcRect l="2149" t="9504" r="36212" b="12811"/>
          <a:stretch/>
        </p:blipFill>
        <p:spPr>
          <a:xfrm>
            <a:off x="401638" y="393700"/>
            <a:ext cx="6716712" cy="9014859"/>
          </a:xfrm>
        </p:spPr>
      </p:pic>
      <p:sp>
        <p:nvSpPr>
          <p:cNvPr id="13" name="Slide Number Placeholder 5">
            <a:extLst>
              <a:ext uri="{FF2B5EF4-FFF2-40B4-BE49-F238E27FC236}">
                <a16:creationId xmlns:a16="http://schemas.microsoft.com/office/drawing/2014/main" id="{99B5EEF0-4946-734E-B4CA-42F35AA574E8}"/>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12</a:t>
            </a:fld>
            <a:endParaRPr lang="en-US" dirty="0"/>
          </a:p>
        </p:txBody>
      </p:sp>
      <p:grpSp>
        <p:nvGrpSpPr>
          <p:cNvPr id="14" name="Group 13">
            <a:extLst>
              <a:ext uri="{FF2B5EF4-FFF2-40B4-BE49-F238E27FC236}">
                <a16:creationId xmlns:a16="http://schemas.microsoft.com/office/drawing/2014/main" id="{31977983-1E5C-304C-8210-F3C59B754FA6}"/>
              </a:ext>
            </a:extLst>
          </p:cNvPr>
          <p:cNvGrpSpPr/>
          <p:nvPr/>
        </p:nvGrpSpPr>
        <p:grpSpPr>
          <a:xfrm>
            <a:off x="-10565" y="7206050"/>
            <a:ext cx="824405" cy="2642361"/>
            <a:chOff x="-57656" y="7752056"/>
            <a:chExt cx="824405" cy="2642361"/>
          </a:xfrm>
        </p:grpSpPr>
        <p:sp>
          <p:nvSpPr>
            <p:cNvPr id="16" name="Freeform 15">
              <a:extLst>
                <a:ext uri="{FF2B5EF4-FFF2-40B4-BE49-F238E27FC236}">
                  <a16:creationId xmlns:a16="http://schemas.microsoft.com/office/drawing/2014/main" id="{5EF3DB27-3950-1343-AC4F-2E1D3BA27C97}"/>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756E356-CEBA-9844-93DD-DB3A87D3A916}"/>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D12A71D7-F5E5-E54C-A0CA-F1E3851397CE}"/>
              </a:ext>
            </a:extLst>
          </p:cNvPr>
          <p:cNvGrpSpPr/>
          <p:nvPr/>
        </p:nvGrpSpPr>
        <p:grpSpPr>
          <a:xfrm>
            <a:off x="5679241" y="1241011"/>
            <a:ext cx="1880434" cy="2970867"/>
            <a:chOff x="5697392" y="4758845"/>
            <a:chExt cx="1880434" cy="2970867"/>
          </a:xfrm>
        </p:grpSpPr>
        <p:sp>
          <p:nvSpPr>
            <p:cNvPr id="19" name="Freeform 18">
              <a:extLst>
                <a:ext uri="{FF2B5EF4-FFF2-40B4-BE49-F238E27FC236}">
                  <a16:creationId xmlns:a16="http://schemas.microsoft.com/office/drawing/2014/main" id="{0EAA24E7-1DC5-B54E-960C-FFC6F8D854CC}"/>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09B3C9B-15D3-6641-834E-368BF92E4AF1}"/>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2380266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25D586A-154F-7E4E-BDD9-A830DEFA4235}"/>
              </a:ext>
            </a:extLst>
          </p:cNvPr>
          <p:cNvSpPr>
            <a:spLocks noGrp="1"/>
          </p:cNvSpPr>
          <p:nvPr>
            <p:ph type="body" sz="quarter" idx="42"/>
          </p:nvPr>
        </p:nvSpPr>
        <p:spPr>
          <a:xfrm>
            <a:off x="662361" y="4625322"/>
            <a:ext cx="6602325" cy="4414479"/>
          </a:xfrm>
        </p:spPr>
        <p:txBody>
          <a:bodyPr numCol="2"/>
          <a:lstStyle/>
          <a:p>
            <a:r>
              <a:rPr lang="en-GB" sz="1200" b="1" dirty="0">
                <a:solidFill>
                  <a:srgbClr val="E25684"/>
                </a:solidFill>
              </a:rPr>
              <a:t>Methodological Approach</a:t>
            </a:r>
          </a:p>
          <a:p>
            <a:r>
              <a:rPr lang="en-GB" sz="1200" dirty="0"/>
              <a:t>The Open Education Resources consist of a </a:t>
            </a:r>
            <a:r>
              <a:rPr lang="en-GB" sz="1200" b="1" dirty="0"/>
              <a:t>4 Module Curriculum</a:t>
            </a:r>
            <a:r>
              <a:rPr lang="en-GB" sz="1200" dirty="0"/>
              <a:t> to introduce learners to the scope and potential of Design for Change in a way that is both rigorous and congruent with academic research and focused on the real-world use of innovation. </a:t>
            </a:r>
          </a:p>
          <a:p>
            <a:endParaRPr lang="en-GB" sz="1200" dirty="0"/>
          </a:p>
          <a:p>
            <a:r>
              <a:rPr lang="en-GB" sz="1200" dirty="0"/>
              <a:t>The Curriculum is based on the understanding that there are opportunities present, but that Learners and Educators need assistance in the understanding and process of Design Thinking, and how to become Design Thinking Community Change Makers within their communities. </a:t>
            </a:r>
          </a:p>
          <a:p>
            <a:endParaRPr lang="en-GB" sz="1200" dirty="0"/>
          </a:p>
          <a:p>
            <a:r>
              <a:rPr lang="en-GB" sz="1200" dirty="0"/>
              <a:t>Use of </a:t>
            </a:r>
            <a:r>
              <a:rPr lang="en-GB" sz="1200" b="1" dirty="0"/>
              <a:t>Challenge Based Learning </a:t>
            </a:r>
            <a:r>
              <a:rPr lang="en-GB" sz="1200" dirty="0"/>
              <a:t>makes this course very engaging. Challenge-Based Learning (CBL) is an innovative pedagogical approach that transforms the learning experience by immersing students in real-world challenges. By addressing genuine problems, students find the learning process to be immediately relevant, fostering increased motivation and engagement. Instead of being passive information recipients, they become active problem solvers, collaborating with peers to derive diverse solutions, and integrating knowledge from various subjects for a holistic understanding. This active engagement, coupled with the intrinsic motivation from making tangible impacts, ensures deeper content retention.</a:t>
            </a:r>
          </a:p>
          <a:p>
            <a:endParaRPr lang="en-GB" sz="1200" dirty="0"/>
          </a:p>
          <a:p>
            <a:endParaRPr lang="en-GB" sz="1200" dirty="0"/>
          </a:p>
          <a:p>
            <a:r>
              <a:rPr lang="en-GB" sz="1200" dirty="0"/>
              <a:t>Moreover, CBL emphasizes reflection, allowing students to internalize and apply their learnings in different contexts. The interdisciplinary nature of CBL ensures that beyond content knowledge, students cultivate crucial 21st-century skills such as critical thinking, creativity, and adaptability. As they navigate through challenges, they continually receive feedback, promoting a growth mindset and encouraging continuous improvement. </a:t>
            </a:r>
          </a:p>
          <a:p>
            <a:endParaRPr lang="en-GB" sz="1200" dirty="0"/>
          </a:p>
          <a:p>
            <a:r>
              <a:rPr lang="en-GB" sz="1200" b="1" dirty="0">
                <a:solidFill>
                  <a:srgbClr val="E25684"/>
                </a:solidFill>
              </a:rPr>
              <a:t>General Instructions </a:t>
            </a:r>
          </a:p>
          <a:p>
            <a:r>
              <a:rPr lang="en-GB" sz="1200" dirty="0"/>
              <a:t>Please read this guide thoroughly before conducting the training. </a:t>
            </a:r>
          </a:p>
          <a:p>
            <a:endParaRPr lang="en-GB" sz="1200" dirty="0"/>
          </a:p>
          <a:p>
            <a:r>
              <a:rPr lang="en-GB" sz="1200" b="1" dirty="0"/>
              <a:t>For classroom, flipped or blended delivery please:</a:t>
            </a:r>
          </a:p>
          <a:p>
            <a:endParaRPr lang="en-GB" sz="1200" b="1" dirty="0"/>
          </a:p>
          <a:p>
            <a:pPr marL="171450" indent="-171450">
              <a:buFontTx/>
              <a:buChar char="-"/>
            </a:pPr>
            <a:r>
              <a:rPr lang="en-GB" sz="1200" dirty="0"/>
              <a:t>Download, review and revise course resources for the training as necessary. Allow adequate training time for session.</a:t>
            </a:r>
          </a:p>
          <a:p>
            <a:pPr marL="171450" indent="-171450">
              <a:buFontTx/>
              <a:buChar char="-"/>
            </a:pPr>
            <a:r>
              <a:rPr lang="en-GB" sz="1200" dirty="0"/>
              <a:t> Localise training content with case studies and information on local supports for your students. </a:t>
            </a:r>
          </a:p>
          <a:p>
            <a:pPr marL="171450" indent="-171450">
              <a:buFontTx/>
              <a:buChar char="-"/>
            </a:pPr>
            <a:r>
              <a:rPr lang="en-GB" sz="1200" dirty="0"/>
              <a:t>Ensure that each participant completes exercises embedded in each Module – these provide valuable learning. </a:t>
            </a:r>
          </a:p>
          <a:p>
            <a:pPr marL="171450" indent="-171450">
              <a:buFontTx/>
              <a:buChar char="-"/>
            </a:pPr>
            <a:r>
              <a:rPr lang="en-GB" sz="1200" dirty="0"/>
              <a:t>Allow time for review of exercises and provide a feedback loop.</a:t>
            </a:r>
          </a:p>
          <a:p>
            <a:endParaRPr lang="en-GB" sz="1200" dirty="0"/>
          </a:p>
        </p:txBody>
      </p:sp>
      <p:sp>
        <p:nvSpPr>
          <p:cNvPr id="7" name="Text Placeholder 6">
            <a:extLst>
              <a:ext uri="{FF2B5EF4-FFF2-40B4-BE49-F238E27FC236}">
                <a16:creationId xmlns:a16="http://schemas.microsoft.com/office/drawing/2014/main" id="{F109E703-4886-0047-A155-A6CEB0C5E340}"/>
              </a:ext>
            </a:extLst>
          </p:cNvPr>
          <p:cNvSpPr>
            <a:spLocks noGrp="1"/>
          </p:cNvSpPr>
          <p:nvPr>
            <p:ph type="body" sz="quarter" idx="30"/>
          </p:nvPr>
        </p:nvSpPr>
        <p:spPr>
          <a:xfrm>
            <a:off x="706179" y="3161724"/>
            <a:ext cx="2895713" cy="926127"/>
          </a:xfrm>
        </p:spPr>
        <p:txBody>
          <a:bodyPr/>
          <a:lstStyle/>
          <a:p>
            <a:r>
              <a:rPr lang="en-GB" dirty="0"/>
              <a:t>3.0 General Instructions for Trainers &amp; Educators  </a:t>
            </a:r>
          </a:p>
          <a:p>
            <a:endParaRPr lang="en-US" dirty="0"/>
          </a:p>
        </p:txBody>
      </p:sp>
      <p:pic>
        <p:nvPicPr>
          <p:cNvPr id="8" name="Picture Placeholder 7">
            <a:extLst>
              <a:ext uri="{FF2B5EF4-FFF2-40B4-BE49-F238E27FC236}">
                <a16:creationId xmlns:a16="http://schemas.microsoft.com/office/drawing/2014/main" id="{E96B8161-A38E-A647-9CF0-8DF709967687}"/>
              </a:ext>
            </a:extLst>
          </p:cNvPr>
          <p:cNvPicPr>
            <a:picLocks noGrp="1" noChangeAspect="1"/>
          </p:cNvPicPr>
          <p:nvPr>
            <p:ph type="pic" sz="quarter" idx="41"/>
          </p:nvPr>
        </p:nvPicPr>
        <p:blipFill>
          <a:blip r:embed="rId2"/>
          <a:srcRect t="22989" b="22989"/>
          <a:stretch>
            <a:fillRect/>
          </a:stretch>
        </p:blipFill>
        <p:spPr/>
      </p:pic>
      <p:sp>
        <p:nvSpPr>
          <p:cNvPr id="11" name="Slide Number Placeholder 5">
            <a:extLst>
              <a:ext uri="{FF2B5EF4-FFF2-40B4-BE49-F238E27FC236}">
                <a16:creationId xmlns:a16="http://schemas.microsoft.com/office/drawing/2014/main" id="{270F3015-B6B0-4A49-AD38-051120D3B277}"/>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13</a:t>
            </a:fld>
            <a:endParaRPr lang="en-US" dirty="0"/>
          </a:p>
        </p:txBody>
      </p:sp>
      <p:grpSp>
        <p:nvGrpSpPr>
          <p:cNvPr id="15" name="Group 14">
            <a:extLst>
              <a:ext uri="{FF2B5EF4-FFF2-40B4-BE49-F238E27FC236}">
                <a16:creationId xmlns:a16="http://schemas.microsoft.com/office/drawing/2014/main" id="{1AC474B3-7518-4840-98AE-86A9455B7940}"/>
              </a:ext>
            </a:extLst>
          </p:cNvPr>
          <p:cNvGrpSpPr/>
          <p:nvPr/>
        </p:nvGrpSpPr>
        <p:grpSpPr>
          <a:xfrm>
            <a:off x="5679240" y="775720"/>
            <a:ext cx="1880434" cy="2970867"/>
            <a:chOff x="5697392" y="4758845"/>
            <a:chExt cx="1880434" cy="2970867"/>
          </a:xfrm>
        </p:grpSpPr>
        <p:sp>
          <p:nvSpPr>
            <p:cNvPr id="16" name="Freeform 15">
              <a:extLst>
                <a:ext uri="{FF2B5EF4-FFF2-40B4-BE49-F238E27FC236}">
                  <a16:creationId xmlns:a16="http://schemas.microsoft.com/office/drawing/2014/main" id="{D604F9E3-7693-7E46-97AC-46AD20AD0E9F}"/>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29BB59A-4E99-9049-AC88-D231E3A6D383}"/>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1198495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51F8315-16CE-6F4B-8B1D-E276977BD37F}"/>
              </a:ext>
            </a:extLst>
          </p:cNvPr>
          <p:cNvSpPr>
            <a:spLocks noGrp="1"/>
          </p:cNvSpPr>
          <p:nvPr>
            <p:ph type="body" sz="quarter" idx="13"/>
          </p:nvPr>
        </p:nvSpPr>
        <p:spPr>
          <a:xfrm>
            <a:off x="642249" y="-13971"/>
            <a:ext cx="6016087" cy="1029971"/>
          </a:xfrm>
        </p:spPr>
        <p:txBody>
          <a:bodyPr/>
          <a:lstStyle/>
          <a:p>
            <a:pPr algn="l"/>
            <a:r>
              <a:rPr lang="en-US" i="0" dirty="0"/>
              <a:t>4.0 Course Delivery Options</a:t>
            </a:r>
          </a:p>
        </p:txBody>
      </p:sp>
      <p:sp>
        <p:nvSpPr>
          <p:cNvPr id="12" name="Text Placeholder 6">
            <a:extLst>
              <a:ext uri="{FF2B5EF4-FFF2-40B4-BE49-F238E27FC236}">
                <a16:creationId xmlns:a16="http://schemas.microsoft.com/office/drawing/2014/main" id="{6F4E4BE0-8BD7-AF41-B842-A426394BE9A5}"/>
              </a:ext>
            </a:extLst>
          </p:cNvPr>
          <p:cNvSpPr txBox="1">
            <a:spLocks/>
          </p:cNvSpPr>
          <p:nvPr/>
        </p:nvSpPr>
        <p:spPr>
          <a:xfrm>
            <a:off x="642249" y="940049"/>
            <a:ext cx="6602005" cy="1278218"/>
          </a:xfrm>
          <a:prstGeom prst="rect">
            <a:avLst/>
          </a:prstGeom>
        </p:spPr>
        <p:txBody>
          <a:bodyPr anchor="t">
            <a:normAutofit lnSpcReduction="10000"/>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200" b="1" i="0" dirty="0">
                <a:solidFill>
                  <a:srgbClr val="F1983D"/>
                </a:solidFill>
              </a:rPr>
              <a:t>Classroom Training &amp; Tools Required</a:t>
            </a:r>
            <a:br>
              <a:rPr lang="en-GB" sz="1200" b="1" i="0" dirty="0">
                <a:solidFill>
                  <a:srgbClr val="F1983D"/>
                </a:solidFill>
              </a:rPr>
            </a:br>
            <a:br>
              <a:rPr lang="en-GB" sz="1200" b="1" i="0" dirty="0">
                <a:solidFill>
                  <a:srgbClr val="F1983D"/>
                </a:solidFill>
              </a:rPr>
            </a:br>
            <a:r>
              <a:rPr lang="en-GB" sz="1200" i="0" dirty="0">
                <a:solidFill>
                  <a:schemeClr val="bg1"/>
                </a:solidFill>
              </a:rPr>
              <a:t>Classroom training remains one of the most popular training techniques for building skills capacity. Typically, it is instructor-centred face-to-face training that takes place in a fixed time and place.  We would really encourage that this training  is rooted in community-based learning. Impact can be achieved by communities joining together to progress this training – it can augment environmental improvement actions.  For such training, we provide </a:t>
            </a:r>
            <a:r>
              <a:rPr lang="en-GB" sz="1200" i="0" dirty="0">
                <a:solidFill>
                  <a:srgbClr val="F1983D"/>
                </a:solidFill>
              </a:rPr>
              <a:t>…</a:t>
            </a:r>
          </a:p>
        </p:txBody>
      </p:sp>
      <p:sp>
        <p:nvSpPr>
          <p:cNvPr id="9" name="Slide Number Placeholder 5">
            <a:extLst>
              <a:ext uri="{FF2B5EF4-FFF2-40B4-BE49-F238E27FC236}">
                <a16:creationId xmlns:a16="http://schemas.microsoft.com/office/drawing/2014/main" id="{C63D007C-1B2C-8E47-AAE4-BE75361FE689}"/>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14</a:t>
            </a:fld>
            <a:endParaRPr lang="en-US" dirty="0"/>
          </a:p>
        </p:txBody>
      </p:sp>
      <p:graphicFrame>
        <p:nvGraphicFramePr>
          <p:cNvPr id="6" name="Table 7">
            <a:extLst>
              <a:ext uri="{FF2B5EF4-FFF2-40B4-BE49-F238E27FC236}">
                <a16:creationId xmlns:a16="http://schemas.microsoft.com/office/drawing/2014/main" id="{1120B2A6-8950-202D-467F-6AA8E9C56F4F}"/>
              </a:ext>
            </a:extLst>
          </p:cNvPr>
          <p:cNvGraphicFramePr>
            <a:graphicFrameLocks noGrp="1"/>
          </p:cNvGraphicFramePr>
          <p:nvPr>
            <p:extLst>
              <p:ext uri="{D42A27DB-BD31-4B8C-83A1-F6EECF244321}">
                <p14:modId xmlns:p14="http://schemas.microsoft.com/office/powerpoint/2010/main" val="133559209"/>
              </p:ext>
            </p:extLst>
          </p:nvPr>
        </p:nvGraphicFramePr>
        <p:xfrm>
          <a:off x="765847" y="3371407"/>
          <a:ext cx="6239782" cy="5486400"/>
        </p:xfrm>
        <a:graphic>
          <a:graphicData uri="http://schemas.openxmlformats.org/drawingml/2006/table">
            <a:tbl>
              <a:tblPr firstRow="1" bandRow="1">
                <a:tableStyleId>{5C22544A-7EE6-4342-B048-85BDC9FD1C3A}</a:tableStyleId>
              </a:tblPr>
              <a:tblGrid>
                <a:gridCol w="1421468">
                  <a:extLst>
                    <a:ext uri="{9D8B030D-6E8A-4147-A177-3AD203B41FA5}">
                      <a16:colId xmlns:a16="http://schemas.microsoft.com/office/drawing/2014/main" val="3903941124"/>
                    </a:ext>
                  </a:extLst>
                </a:gridCol>
                <a:gridCol w="2868460">
                  <a:extLst>
                    <a:ext uri="{9D8B030D-6E8A-4147-A177-3AD203B41FA5}">
                      <a16:colId xmlns:a16="http://schemas.microsoft.com/office/drawing/2014/main" val="2417487657"/>
                    </a:ext>
                  </a:extLst>
                </a:gridCol>
                <a:gridCol w="1949854">
                  <a:extLst>
                    <a:ext uri="{9D8B030D-6E8A-4147-A177-3AD203B41FA5}">
                      <a16:colId xmlns:a16="http://schemas.microsoft.com/office/drawing/2014/main" val="3370213147"/>
                    </a:ext>
                  </a:extLst>
                </a:gridCol>
              </a:tblGrid>
              <a:tr h="414496">
                <a:tc>
                  <a:txBody>
                    <a:bodyPr/>
                    <a:lstStyle/>
                    <a:p>
                      <a:r>
                        <a:rPr lang="en-IE" sz="1600" dirty="0">
                          <a:solidFill>
                            <a:schemeClr val="bg1"/>
                          </a:solidFill>
                          <a:latin typeface="Calibri" panose="020F0502020204030204" pitchFamily="34" charset="0"/>
                          <a:cs typeface="Calibri" panose="020F0502020204030204" pitchFamily="34" charset="0"/>
                        </a:rPr>
                        <a:t>Classroom Tool</a:t>
                      </a:r>
                    </a:p>
                  </a:txBody>
                  <a:tcPr anchor="ctr">
                    <a:solidFill>
                      <a:srgbClr val="086575"/>
                    </a:solidFill>
                  </a:tcPr>
                </a:tc>
                <a:tc>
                  <a:txBody>
                    <a:bodyPr/>
                    <a:lstStyle/>
                    <a:p>
                      <a:pPr marL="0" algn="l" defTabSz="2072941" rtl="0" eaLnBrk="1" latinLnBrk="0" hangingPunct="1"/>
                      <a:endParaRPr lang="en-IE" sz="1600" b="1" kern="1200" dirty="0">
                        <a:solidFill>
                          <a:schemeClr val="bg1"/>
                        </a:solidFill>
                        <a:latin typeface="Calibri" panose="020F0502020204030204" pitchFamily="34" charset="0"/>
                        <a:ea typeface="+mn-ea"/>
                        <a:cs typeface="Calibri" panose="020F0502020204030204" pitchFamily="34" charset="0"/>
                      </a:endParaRPr>
                    </a:p>
                    <a:p>
                      <a:pPr marL="0" algn="l" defTabSz="2072941" rtl="0" eaLnBrk="1" latinLnBrk="0" hangingPunct="1"/>
                      <a:r>
                        <a:rPr lang="en-IE" sz="1600" b="1" kern="1200" dirty="0">
                          <a:solidFill>
                            <a:schemeClr val="bg1"/>
                          </a:solidFill>
                          <a:latin typeface="Calibri" panose="020F0502020204030204" pitchFamily="34" charset="0"/>
                          <a:ea typeface="+mn-ea"/>
                          <a:cs typeface="Calibri" panose="020F0502020204030204" pitchFamily="34" charset="0"/>
                        </a:rPr>
                        <a:t>Suggested Use in the Classroom</a:t>
                      </a:r>
                    </a:p>
                    <a:p>
                      <a:pPr marL="0" algn="l" defTabSz="2072941" rtl="0" eaLnBrk="1" latinLnBrk="0" hangingPunct="1"/>
                      <a:endParaRPr lang="en-IE" sz="1600" b="1" kern="1200" dirty="0">
                        <a:solidFill>
                          <a:schemeClr val="bg1"/>
                        </a:solidFill>
                        <a:latin typeface="Calibri" panose="020F0502020204030204" pitchFamily="34" charset="0"/>
                        <a:ea typeface="+mn-ea"/>
                        <a:cs typeface="Calibri" panose="020F0502020204030204" pitchFamily="34" charset="0"/>
                      </a:endParaRPr>
                    </a:p>
                  </a:txBody>
                  <a:tcPr anchor="b">
                    <a:solidFill>
                      <a:srgbClr val="086575"/>
                    </a:solidFill>
                  </a:tcPr>
                </a:tc>
                <a:tc>
                  <a:txBody>
                    <a:bodyPr/>
                    <a:lstStyle/>
                    <a:p>
                      <a:pPr marL="0" algn="l" defTabSz="2072941" rtl="0" eaLnBrk="1" latinLnBrk="0" hangingPunct="1"/>
                      <a:r>
                        <a:rPr lang="en-IE" sz="1600" b="1" kern="1200" dirty="0">
                          <a:solidFill>
                            <a:schemeClr val="bg1"/>
                          </a:solidFill>
                          <a:latin typeface="Calibri" panose="020F0502020204030204" pitchFamily="34" charset="0"/>
                          <a:ea typeface="+mn-ea"/>
                          <a:cs typeface="Calibri" panose="020F0502020204030204" pitchFamily="34" charset="0"/>
                        </a:rPr>
                        <a:t>Additional Resources Required</a:t>
                      </a:r>
                    </a:p>
                  </a:txBody>
                  <a:tcPr anchor="ctr">
                    <a:solidFill>
                      <a:srgbClr val="086575"/>
                    </a:solidFill>
                  </a:tcPr>
                </a:tc>
                <a:extLst>
                  <a:ext uri="{0D108BD9-81ED-4DB2-BD59-A6C34878D82A}">
                    <a16:rowId xmlns:a16="http://schemas.microsoft.com/office/drawing/2014/main" val="2338061450"/>
                  </a:ext>
                </a:extLst>
              </a:tr>
              <a:tr h="414496">
                <a:tc>
                  <a:txBody>
                    <a:bodyPr/>
                    <a:lstStyle/>
                    <a:p>
                      <a:pPr algn="ctr"/>
                      <a:r>
                        <a:rPr lang="en-IE" sz="1200" dirty="0">
                          <a:latin typeface="Calibri" panose="020F0502020204030204" pitchFamily="34" charset="0"/>
                          <a:cs typeface="Calibri" panose="020F0502020204030204" pitchFamily="34" charset="0"/>
                        </a:rPr>
                        <a:t>PowerPoint © presentation</a:t>
                      </a:r>
                    </a:p>
                  </a:txBody>
                  <a:tcPr>
                    <a:solidFill>
                      <a:srgbClr val="B2DEDD"/>
                    </a:solidFill>
                  </a:tcPr>
                </a:tc>
                <a:tc>
                  <a:txBody>
                    <a:bodyPr/>
                    <a:lstStyle/>
                    <a:p>
                      <a:pPr algn="ctr"/>
                      <a:r>
                        <a:rPr lang="en-IE" sz="1200" dirty="0">
                          <a:latin typeface="Calibri" panose="020F0502020204030204" pitchFamily="34" charset="0"/>
                          <a:cs typeface="Calibri" panose="020F0502020204030204" pitchFamily="34" charset="0"/>
                        </a:rPr>
                        <a:t>Training materials are developed in PowerPoint. We provide 4 ‘ready-made’ PowerPoint decks that you can adapt to your priorities and circumstances. We suggest that these will be displayed on a large screen for classroom delivery</a:t>
                      </a:r>
                    </a:p>
                    <a:p>
                      <a:pPr algn="ct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algn="l"/>
                      <a:r>
                        <a:rPr lang="en-IE" sz="1200" dirty="0">
                          <a:latin typeface="Calibri" panose="020F0502020204030204" pitchFamily="34" charset="0"/>
                          <a:cs typeface="Calibri" panose="020F0502020204030204" pitchFamily="34" charset="0"/>
                        </a:rPr>
                        <a:t>Laptop/ Computer</a:t>
                      </a:r>
                    </a:p>
                    <a:p>
                      <a:pPr algn="l"/>
                      <a:r>
                        <a:rPr lang="en-IE" sz="1200" dirty="0">
                          <a:latin typeface="Calibri" panose="020F0502020204030204" pitchFamily="34" charset="0"/>
                          <a:cs typeface="Calibri" panose="020F0502020204030204" pitchFamily="34" charset="0"/>
                        </a:rPr>
                        <a:t>Projector</a:t>
                      </a:r>
                    </a:p>
                    <a:p>
                      <a:pPr algn="l"/>
                      <a:r>
                        <a:rPr lang="en-IE" sz="1200" dirty="0">
                          <a:latin typeface="Calibri" panose="020F0502020204030204" pitchFamily="34" charset="0"/>
                          <a:cs typeface="Calibri" panose="020F0502020204030204" pitchFamily="34" charset="0"/>
                        </a:rPr>
                        <a:t>Large screen / wall</a:t>
                      </a:r>
                    </a:p>
                  </a:txBody>
                  <a:tcPr>
                    <a:solidFill>
                      <a:srgbClr val="B2DEDD"/>
                    </a:solidFill>
                  </a:tcPr>
                </a:tc>
                <a:extLst>
                  <a:ext uri="{0D108BD9-81ED-4DB2-BD59-A6C34878D82A}">
                    <a16:rowId xmlns:a16="http://schemas.microsoft.com/office/drawing/2014/main" val="3637798547"/>
                  </a:ext>
                </a:extLst>
              </a:tr>
              <a:tr h="414496">
                <a:tc>
                  <a:txBody>
                    <a:bodyPr/>
                    <a:lstStyle/>
                    <a:p>
                      <a:pPr algn="ctr"/>
                      <a:r>
                        <a:rPr lang="en-IE" sz="1200" dirty="0">
                          <a:latin typeface="Calibri" panose="020F0502020204030204" pitchFamily="34" charset="0"/>
                          <a:cs typeface="Calibri" panose="020F0502020204030204" pitchFamily="34" charset="0"/>
                        </a:rPr>
                        <a:t>Videos</a:t>
                      </a:r>
                    </a:p>
                  </a:txBody>
                  <a:tcPr>
                    <a:solidFill>
                      <a:srgbClr val="B2DEDD"/>
                    </a:solidFill>
                  </a:tcPr>
                </a:tc>
                <a:tc>
                  <a:txBody>
                    <a:bodyPr/>
                    <a:lstStyle/>
                    <a:p>
                      <a:pPr algn="ctr"/>
                      <a:r>
                        <a:rPr lang="en-IE" sz="1200" dirty="0">
                          <a:latin typeface="Calibri" panose="020F0502020204030204" pitchFamily="34" charset="0"/>
                          <a:cs typeface="Calibri" panose="020F0502020204030204" pitchFamily="34" charset="0"/>
                        </a:rPr>
                        <a:t>Videos are used to explain certain sections of the training content and to present case studies for discussion.</a:t>
                      </a:r>
                    </a:p>
                    <a:p>
                      <a:pPr algn="ct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algn="l"/>
                      <a:r>
                        <a:rPr lang="en-IE" sz="1200" dirty="0">
                          <a:latin typeface="Calibri" panose="020F0502020204030204" pitchFamily="34" charset="0"/>
                          <a:cs typeface="Calibri" panose="020F0502020204030204" pitchFamily="34" charset="0"/>
                        </a:rPr>
                        <a:t>Audio / sound system</a:t>
                      </a:r>
                    </a:p>
                  </a:txBody>
                  <a:tcPr>
                    <a:solidFill>
                      <a:srgbClr val="B2DEDD"/>
                    </a:solidFill>
                  </a:tcPr>
                </a:tc>
                <a:extLst>
                  <a:ext uri="{0D108BD9-81ED-4DB2-BD59-A6C34878D82A}">
                    <a16:rowId xmlns:a16="http://schemas.microsoft.com/office/drawing/2014/main" val="1919567722"/>
                  </a:ext>
                </a:extLst>
              </a:tr>
              <a:tr h="755718">
                <a:tc>
                  <a:txBody>
                    <a:bodyPr/>
                    <a:lstStyle/>
                    <a:p>
                      <a:pPr algn="ctr"/>
                      <a:r>
                        <a:rPr lang="en-IE" sz="1200" dirty="0">
                          <a:latin typeface="Calibri" panose="020F0502020204030204" pitchFamily="34" charset="0"/>
                          <a:cs typeface="Calibri" panose="020F0502020204030204" pitchFamily="34" charset="0"/>
                        </a:rPr>
                        <a:t>Whiteboard or Flip Chart</a:t>
                      </a:r>
                    </a:p>
                  </a:txBody>
                  <a:tcPr>
                    <a:solidFill>
                      <a:srgbClr val="B2DEDD"/>
                    </a:solidFill>
                  </a:tcPr>
                </a:tc>
                <a:tc>
                  <a:txBody>
                    <a:bodyPr/>
                    <a:lstStyle/>
                    <a:p>
                      <a:pPr algn="ctr"/>
                      <a:r>
                        <a:rPr lang="en-IE" sz="1200" dirty="0">
                          <a:latin typeface="Calibri" panose="020F0502020204030204" pitchFamily="34" charset="0"/>
                          <a:cs typeface="Calibri" panose="020F0502020204030204" pitchFamily="34" charset="0"/>
                        </a:rPr>
                        <a:t>Invite learners to write on the board or ask them for feedback that you write on the board</a:t>
                      </a:r>
                    </a:p>
                    <a:p>
                      <a:pPr algn="ct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algn="l"/>
                      <a:r>
                        <a:rPr lang="en-IE" sz="1200" dirty="0">
                          <a:latin typeface="Calibri" panose="020F0502020204030204" pitchFamily="34" charset="0"/>
                          <a:cs typeface="Calibri" panose="020F0502020204030204" pitchFamily="34" charset="0"/>
                        </a:rPr>
                        <a:t>Pens / markers</a:t>
                      </a:r>
                    </a:p>
                  </a:txBody>
                  <a:tcPr>
                    <a:solidFill>
                      <a:srgbClr val="B2DEDD"/>
                    </a:solidFill>
                  </a:tcPr>
                </a:tc>
                <a:extLst>
                  <a:ext uri="{0D108BD9-81ED-4DB2-BD59-A6C34878D82A}">
                    <a16:rowId xmlns:a16="http://schemas.microsoft.com/office/drawing/2014/main" val="1544839967"/>
                  </a:ext>
                </a:extLst>
              </a:tr>
              <a:tr h="414496">
                <a:tc>
                  <a:txBody>
                    <a:bodyPr/>
                    <a:lstStyle/>
                    <a:p>
                      <a:pPr algn="ctr"/>
                      <a:r>
                        <a:rPr lang="en-GB" sz="1200" b="1" i="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Assistive Technology</a:t>
                      </a: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algn="ctr"/>
                      <a:r>
                        <a:rPr lang="en-GB" sz="1200" b="1" i="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To increase Accessibility and Inclusivity</a:t>
                      </a: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marL="0" marR="0" lvl="0" indent="0" algn="l" defTabSz="2072941" rtl="0" eaLnBrk="1" fontAlgn="auto" latinLnBrk="0" hangingPunct="1">
                        <a:lnSpc>
                          <a:spcPct val="100000"/>
                        </a:lnSpc>
                        <a:spcBef>
                          <a:spcPts val="0"/>
                        </a:spcBef>
                        <a:spcAft>
                          <a:spcPts val="0"/>
                        </a:spcAft>
                        <a:buClrTx/>
                        <a:buSzTx/>
                        <a:buFontTx/>
                        <a:buNone/>
                        <a:tabLst/>
                        <a:defRPr/>
                      </a:pPr>
                      <a:r>
                        <a:rPr lang="en-GB" sz="1200" b="0" i="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Screen readers, hearing aids, or voice recognition tools can aid differently-abled learners.</a:t>
                      </a:r>
                    </a:p>
                    <a:p>
                      <a:pPr algn="l"/>
                      <a:r>
                        <a:rPr lang="en-IE" sz="1200" dirty="0">
                          <a:latin typeface="Calibri" panose="020F0502020204030204" pitchFamily="34" charset="0"/>
                          <a:cs typeface="Calibri" panose="020F0502020204030204" pitchFamily="34" charset="0"/>
                        </a:rPr>
                        <a:t>*</a:t>
                      </a:r>
                    </a:p>
                  </a:txBody>
                  <a:tcPr>
                    <a:solidFill>
                      <a:srgbClr val="B2DEDD"/>
                    </a:solidFill>
                  </a:tcPr>
                </a:tc>
                <a:extLst>
                  <a:ext uri="{0D108BD9-81ED-4DB2-BD59-A6C34878D82A}">
                    <a16:rowId xmlns:a16="http://schemas.microsoft.com/office/drawing/2014/main" val="3086547379"/>
                  </a:ext>
                </a:extLst>
              </a:tr>
              <a:tr h="414496">
                <a:tc>
                  <a:txBody>
                    <a:bodyPr/>
                    <a:lstStyle/>
                    <a:p>
                      <a:pPr algn="ctr"/>
                      <a:r>
                        <a:rPr lang="en-GB" sz="1200" b="1" i="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Evaluation Surveys</a:t>
                      </a: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algn="ctr"/>
                      <a:r>
                        <a:rPr lang="en-GB" sz="1200" b="0" i="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Regularly assess the effectiveness of the training modules and gather feedback for continuous improvement</a:t>
                      </a: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algn="l"/>
                      <a:endParaRPr lang="en-IE" sz="1200" dirty="0">
                        <a:latin typeface="Calibri" panose="020F0502020204030204" pitchFamily="34" charset="0"/>
                        <a:cs typeface="Calibri" panose="020F0502020204030204" pitchFamily="34" charset="0"/>
                      </a:endParaRPr>
                    </a:p>
                  </a:txBody>
                  <a:tcPr>
                    <a:solidFill>
                      <a:srgbClr val="B2DEDD"/>
                    </a:solidFill>
                  </a:tcPr>
                </a:tc>
                <a:extLst>
                  <a:ext uri="{0D108BD9-81ED-4DB2-BD59-A6C34878D82A}">
                    <a16:rowId xmlns:a16="http://schemas.microsoft.com/office/drawing/2014/main" val="2395951846"/>
                  </a:ext>
                </a:extLst>
              </a:tr>
            </a:tbl>
          </a:graphicData>
        </a:graphic>
      </p:graphicFrame>
    </p:spTree>
    <p:extLst>
      <p:ext uri="{BB962C8B-B14F-4D97-AF65-F5344CB8AC3E}">
        <p14:creationId xmlns:p14="http://schemas.microsoft.com/office/powerpoint/2010/main" val="24191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78A119-BE92-A006-6FC8-F34C2125F27E}"/>
              </a:ext>
            </a:extLst>
          </p:cNvPr>
          <p:cNvSpPr>
            <a:spLocks noGrp="1"/>
          </p:cNvSpPr>
          <p:nvPr>
            <p:ph type="body" sz="quarter" idx="30"/>
          </p:nvPr>
        </p:nvSpPr>
        <p:spPr/>
        <p:txBody>
          <a:bodyPr/>
          <a:lstStyle/>
          <a:p>
            <a:r>
              <a:rPr lang="en-IE" dirty="0"/>
              <a:t>Course Delivery (continued)</a:t>
            </a:r>
          </a:p>
        </p:txBody>
      </p:sp>
      <p:sp>
        <p:nvSpPr>
          <p:cNvPr id="4" name="Slide Number Placeholder 3">
            <a:extLst>
              <a:ext uri="{FF2B5EF4-FFF2-40B4-BE49-F238E27FC236}">
                <a16:creationId xmlns:a16="http://schemas.microsoft.com/office/drawing/2014/main" id="{4266387C-D80E-4BF8-A280-1ED907D46440}"/>
              </a:ext>
            </a:extLst>
          </p:cNvPr>
          <p:cNvSpPr>
            <a:spLocks noGrp="1"/>
          </p:cNvSpPr>
          <p:nvPr>
            <p:ph type="sldNum" sz="quarter" idx="4"/>
          </p:nvPr>
        </p:nvSpPr>
        <p:spPr/>
        <p:txBody>
          <a:bodyPr/>
          <a:lstStyle/>
          <a:p>
            <a:fld id="{CB2079F2-58AF-ED44-82D7-E04B2F6FD686}" type="slidenum">
              <a:rPr lang="en-US" smtClean="0"/>
              <a:pPr/>
              <a:t>15</a:t>
            </a:fld>
            <a:endParaRPr lang="en-US" dirty="0"/>
          </a:p>
        </p:txBody>
      </p:sp>
      <p:sp>
        <p:nvSpPr>
          <p:cNvPr id="5" name="Text Placeholder 6">
            <a:extLst>
              <a:ext uri="{FF2B5EF4-FFF2-40B4-BE49-F238E27FC236}">
                <a16:creationId xmlns:a16="http://schemas.microsoft.com/office/drawing/2014/main" id="{40F59AEF-0EF1-464D-6DF7-790FD369C881}"/>
              </a:ext>
            </a:extLst>
          </p:cNvPr>
          <p:cNvSpPr txBox="1">
            <a:spLocks/>
          </p:cNvSpPr>
          <p:nvPr/>
        </p:nvSpPr>
        <p:spPr>
          <a:xfrm>
            <a:off x="898582" y="2472516"/>
            <a:ext cx="6602005" cy="1278218"/>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200" b="1" i="0" dirty="0">
                <a:solidFill>
                  <a:schemeClr val="bg1"/>
                </a:solidFill>
              </a:rPr>
              <a:t>Suggested delivery mechanisms:</a:t>
            </a:r>
            <a:br>
              <a:rPr lang="en-GB" sz="1200" b="1" i="0" dirty="0">
                <a:solidFill>
                  <a:schemeClr val="bg1"/>
                </a:solidFill>
              </a:rPr>
            </a:br>
            <a:br>
              <a:rPr lang="en-GB" sz="1200" b="1" i="0" dirty="0">
                <a:solidFill>
                  <a:schemeClr val="bg1"/>
                </a:solidFill>
              </a:rPr>
            </a:br>
            <a:r>
              <a:rPr lang="en-GB" sz="1200" b="1" i="0" dirty="0">
                <a:solidFill>
                  <a:schemeClr val="bg1"/>
                </a:solidFill>
              </a:rPr>
              <a:t>Small group discussions: </a:t>
            </a:r>
            <a:r>
              <a:rPr lang="en-GB" sz="1200" i="0" dirty="0">
                <a:solidFill>
                  <a:schemeClr val="bg1"/>
                </a:solidFill>
              </a:rPr>
              <a:t>Break the participants down into small groups and give them case studies or work situations to discuss or solve. This allows for knowledge transfer between learners.</a:t>
            </a:r>
            <a:br>
              <a:rPr lang="en-GB" sz="1200" i="0" dirty="0">
                <a:solidFill>
                  <a:schemeClr val="bg1"/>
                </a:solidFill>
              </a:rPr>
            </a:br>
            <a:br>
              <a:rPr lang="en-GB" sz="1200" i="0" dirty="0">
                <a:solidFill>
                  <a:schemeClr val="bg1"/>
                </a:solidFill>
              </a:rPr>
            </a:br>
            <a:r>
              <a:rPr lang="en-GB" sz="1200" b="1" i="0" dirty="0">
                <a:solidFill>
                  <a:schemeClr val="bg1"/>
                </a:solidFill>
              </a:rPr>
              <a:t>Q &amp; A Sessions: </a:t>
            </a:r>
            <a:r>
              <a:rPr lang="en-GB" sz="1200" i="0" dirty="0">
                <a:solidFill>
                  <a:schemeClr val="bg1"/>
                </a:solidFill>
              </a:rPr>
              <a:t>Informal question-and-answer sessions are most effective in small groups and for updating skills rather that teaching new skills. These should be used frequently across course delivery.</a:t>
            </a:r>
            <a:br>
              <a:rPr lang="en-GB" sz="1200" i="0" dirty="0">
                <a:solidFill>
                  <a:schemeClr val="bg1"/>
                </a:solidFill>
              </a:rPr>
            </a:br>
            <a:br>
              <a:rPr lang="en-GB" sz="1200" i="0" dirty="0">
                <a:solidFill>
                  <a:schemeClr val="bg1"/>
                </a:solidFill>
              </a:rPr>
            </a:br>
            <a:r>
              <a:rPr lang="en-GB" sz="1200" b="1" i="0" dirty="0">
                <a:solidFill>
                  <a:schemeClr val="bg1"/>
                </a:solidFill>
              </a:rPr>
              <a:t>Multimedia: </a:t>
            </a:r>
            <a:r>
              <a:rPr lang="en-GB" sz="1200" i="0" dirty="0">
                <a:solidFill>
                  <a:schemeClr val="bg1"/>
                </a:solidFill>
              </a:rPr>
              <a:t>Multimedia training materials tends to be more proactive and challenging and therefore, more stimulating to the adult mind. Trainers should ensure that all imbedded tools are used to their full potential.</a:t>
            </a:r>
            <a:br>
              <a:rPr lang="en-GB" sz="1200" i="0" dirty="0">
                <a:solidFill>
                  <a:schemeClr val="bg1"/>
                </a:solidFill>
              </a:rPr>
            </a:br>
            <a:br>
              <a:rPr lang="en-GB" sz="1200" i="0" dirty="0">
                <a:solidFill>
                  <a:schemeClr val="bg1"/>
                </a:solidFill>
              </a:rPr>
            </a:br>
            <a:r>
              <a:rPr lang="en-GB" sz="1200" b="1" i="0" dirty="0">
                <a:solidFill>
                  <a:schemeClr val="bg1"/>
                </a:solidFill>
              </a:rPr>
              <a:t>Interactive Tools: </a:t>
            </a:r>
            <a:r>
              <a:rPr lang="en-GB" sz="1200" i="0" dirty="0">
                <a:solidFill>
                  <a:schemeClr val="bg1"/>
                </a:solidFill>
              </a:rPr>
              <a:t>The engagement of learners can be easily achieved by using interactive tools. An example of a free tool is Kahoot! Which is a game-based learning and trivia platform used in classrooms, offices, and social settings. You can compline a quiz, which can be answered by the students on their phones/tablets/computers. It is possible to get immediate feedback and results.</a:t>
            </a:r>
          </a:p>
        </p:txBody>
      </p:sp>
      <p:sp>
        <p:nvSpPr>
          <p:cNvPr id="6" name="Text Placeholder 6">
            <a:extLst>
              <a:ext uri="{FF2B5EF4-FFF2-40B4-BE49-F238E27FC236}">
                <a16:creationId xmlns:a16="http://schemas.microsoft.com/office/drawing/2014/main" id="{AA82A01C-A43A-9F29-C0D7-DEFCAC0F5F31}"/>
              </a:ext>
            </a:extLst>
          </p:cNvPr>
          <p:cNvSpPr txBox="1">
            <a:spLocks/>
          </p:cNvSpPr>
          <p:nvPr/>
        </p:nvSpPr>
        <p:spPr>
          <a:xfrm>
            <a:off x="898581" y="5679388"/>
            <a:ext cx="6602005" cy="1278218"/>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200" b="1" i="0" dirty="0">
                <a:solidFill>
                  <a:schemeClr val="bg1"/>
                </a:solidFill>
              </a:rPr>
              <a:t>Other teaching  formats suitable for this course</a:t>
            </a:r>
            <a:br>
              <a:rPr lang="en-GB" sz="1200" b="1" i="0" dirty="0">
                <a:solidFill>
                  <a:schemeClr val="bg1"/>
                </a:solidFill>
              </a:rPr>
            </a:br>
            <a:br>
              <a:rPr lang="en-GB" sz="1200" b="1" i="0" dirty="0">
                <a:solidFill>
                  <a:schemeClr val="bg1"/>
                </a:solidFill>
              </a:rPr>
            </a:br>
            <a:r>
              <a:rPr lang="en-GB" sz="1200" b="1" i="0" dirty="0">
                <a:solidFill>
                  <a:schemeClr val="bg1"/>
                </a:solidFill>
              </a:rPr>
              <a:t>Flipped Classroom -  </a:t>
            </a:r>
            <a:r>
              <a:rPr lang="en-GB" sz="1200" i="0" dirty="0">
                <a:solidFill>
                  <a:schemeClr val="bg1"/>
                </a:solidFill>
              </a:rPr>
              <a:t>In a flipped classroom learners study the module content prior to the class with a focus on exercises and assignments in class. The classroom transfer of knowledge make way for online instruction outside the classroom. This creates more room for practicing in class, for extra explanation when needed, and offers the possibility to dive deeper into the materials during class time.</a:t>
            </a:r>
            <a:br>
              <a:rPr lang="en-GB" sz="1200" i="0" dirty="0">
                <a:solidFill>
                  <a:schemeClr val="bg1"/>
                </a:solidFill>
              </a:rPr>
            </a:br>
            <a:br>
              <a:rPr lang="en-GB" sz="1200" i="0" dirty="0">
                <a:solidFill>
                  <a:schemeClr val="bg1"/>
                </a:solidFill>
              </a:rPr>
            </a:br>
            <a:r>
              <a:rPr lang="en-GB" sz="1200" b="1" i="0" dirty="0">
                <a:solidFill>
                  <a:schemeClr val="bg1"/>
                </a:solidFill>
              </a:rPr>
              <a:t>Blended Learning -  </a:t>
            </a:r>
            <a:r>
              <a:rPr lang="en-GB" sz="1200" i="0" dirty="0">
                <a:solidFill>
                  <a:schemeClr val="bg1"/>
                </a:solidFill>
              </a:rPr>
              <a:t>Combines online digital media with traditional classroom methods. It requires the physical presence of both teacher and learner, with some element of learner control over time, place, path, or pace. Learners attend a classroom setting with a trainer present, face-to-face classroom practices combined with computer-mediated activities regarding content and delivery.</a:t>
            </a:r>
            <a:br>
              <a:rPr lang="en-GB" sz="1200" i="0" dirty="0">
                <a:solidFill>
                  <a:schemeClr val="bg1"/>
                </a:solidFill>
              </a:rPr>
            </a:br>
            <a:br>
              <a:rPr lang="en-GB" sz="1200" i="0" dirty="0">
                <a:solidFill>
                  <a:schemeClr val="bg1"/>
                </a:solidFill>
              </a:rPr>
            </a:br>
            <a:r>
              <a:rPr lang="en-GB" sz="1200" b="1" i="0" dirty="0">
                <a:solidFill>
                  <a:schemeClr val="bg1"/>
                </a:solidFill>
              </a:rPr>
              <a:t>Collaborative/Peer-to-Peer Learning – </a:t>
            </a:r>
            <a:r>
              <a:rPr lang="en-GB" sz="1200" i="0" dirty="0">
                <a:solidFill>
                  <a:schemeClr val="bg1"/>
                </a:solidFill>
              </a:rPr>
              <a:t>Is an educational approach to teaching and learning that involves groups of learners working together. An example for boosting collaborative and peer-to-peer learning is Peer review: Peers in the classroom are brought together to jointly evaluate the work by one or more people of similar competence to the producers of the work. Peers not only assess the performance of each other but also share their experiences and know-how.</a:t>
            </a:r>
          </a:p>
          <a:p>
            <a:pPr algn="l"/>
            <a:endParaRPr lang="en-GB" sz="1200" i="0" dirty="0">
              <a:solidFill>
                <a:schemeClr val="bg1"/>
              </a:solidFill>
            </a:endParaRPr>
          </a:p>
          <a:p>
            <a:pPr algn="l"/>
            <a:endParaRPr lang="en-GB" sz="1200" i="0" dirty="0">
              <a:solidFill>
                <a:schemeClr val="bg1"/>
              </a:solidFill>
            </a:endParaRPr>
          </a:p>
        </p:txBody>
      </p:sp>
    </p:spTree>
    <p:extLst>
      <p:ext uri="{BB962C8B-B14F-4D97-AF65-F5344CB8AC3E}">
        <p14:creationId xmlns:p14="http://schemas.microsoft.com/office/powerpoint/2010/main" val="2341787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25D586A-154F-7E4E-BDD9-A830DEFA4235}"/>
              </a:ext>
            </a:extLst>
          </p:cNvPr>
          <p:cNvSpPr>
            <a:spLocks noGrp="1"/>
          </p:cNvSpPr>
          <p:nvPr>
            <p:ph type="body" sz="quarter" idx="42"/>
          </p:nvPr>
        </p:nvSpPr>
        <p:spPr>
          <a:xfrm>
            <a:off x="706179" y="4765867"/>
            <a:ext cx="3019010" cy="4414479"/>
          </a:xfrm>
        </p:spPr>
        <p:txBody>
          <a:bodyPr/>
          <a:lstStyle/>
          <a:p>
            <a:r>
              <a:rPr lang="en-GB" sz="1400" b="1" dirty="0">
                <a:solidFill>
                  <a:srgbClr val="F1983D"/>
                </a:solidFill>
              </a:rPr>
              <a:t>Module 1 – Design Thinking: What is it and when to use it?</a:t>
            </a:r>
          </a:p>
          <a:p>
            <a:endParaRPr lang="en-GB" sz="1200" b="1" dirty="0"/>
          </a:p>
          <a:p>
            <a:r>
              <a:rPr lang="en-GB" sz="1200" dirty="0"/>
              <a:t>The first module, will give learners a basic understanding of the Design Thinking process and how to use it to solve challenges in their communities. </a:t>
            </a:r>
          </a:p>
          <a:p>
            <a:endParaRPr lang="en-GB" sz="1200" dirty="0"/>
          </a:p>
          <a:p>
            <a:r>
              <a:rPr lang="en-GB" sz="1400" b="1" dirty="0">
                <a:solidFill>
                  <a:srgbClr val="F1983D"/>
                </a:solidFill>
              </a:rPr>
              <a:t>Module 2 – Observe, Empathise and Define</a:t>
            </a:r>
          </a:p>
          <a:p>
            <a:endParaRPr lang="en-GB" sz="1200" b="1" dirty="0"/>
          </a:p>
          <a:p>
            <a:r>
              <a:rPr lang="en-GB" sz="1200" dirty="0"/>
              <a:t>The second Module, takes learners through the first two steps of the Design Thinking process. Informing them how to Empathise with their community and Define potential challenges.</a:t>
            </a:r>
          </a:p>
        </p:txBody>
      </p:sp>
      <p:sp>
        <p:nvSpPr>
          <p:cNvPr id="10" name="Text Placeholder 9">
            <a:extLst>
              <a:ext uri="{FF2B5EF4-FFF2-40B4-BE49-F238E27FC236}">
                <a16:creationId xmlns:a16="http://schemas.microsoft.com/office/drawing/2014/main" id="{258ACD2D-6277-1546-B7CB-5C6C7A4215DB}"/>
              </a:ext>
            </a:extLst>
          </p:cNvPr>
          <p:cNvSpPr>
            <a:spLocks noGrp="1"/>
          </p:cNvSpPr>
          <p:nvPr>
            <p:ph type="body" sz="quarter" idx="43"/>
          </p:nvPr>
        </p:nvSpPr>
        <p:spPr>
          <a:xfrm>
            <a:off x="4048595" y="4771085"/>
            <a:ext cx="3019010" cy="4414479"/>
          </a:xfrm>
        </p:spPr>
        <p:txBody>
          <a:bodyPr/>
          <a:lstStyle/>
          <a:p>
            <a:r>
              <a:rPr lang="en-GB" sz="1400" b="1" dirty="0">
                <a:solidFill>
                  <a:srgbClr val="F1983D"/>
                </a:solidFill>
              </a:rPr>
              <a:t>Module 3 – Ideate, Prototype &amp; Test</a:t>
            </a:r>
          </a:p>
          <a:p>
            <a:endParaRPr lang="en-GB" sz="1200" b="1" dirty="0"/>
          </a:p>
          <a:p>
            <a:r>
              <a:rPr lang="en-GB" sz="1200" dirty="0"/>
              <a:t>The third module, explores the next three stages in the Design Thinking process. Introducing learners to Ideate a potential solution to the challenges faced, Prototype their idea and then finally Test their solution and see if it benefits the community. </a:t>
            </a:r>
          </a:p>
          <a:p>
            <a:endParaRPr lang="en-GB" sz="1200" dirty="0"/>
          </a:p>
          <a:p>
            <a:r>
              <a:rPr lang="en-GB" sz="1400" b="1" dirty="0">
                <a:solidFill>
                  <a:srgbClr val="F1983D"/>
                </a:solidFill>
              </a:rPr>
              <a:t>Module 4 – Storytelling and Social Change</a:t>
            </a:r>
          </a:p>
          <a:p>
            <a:endParaRPr lang="en-GB" sz="1200" b="1" dirty="0"/>
          </a:p>
          <a:p>
            <a:r>
              <a:rPr lang="en-GB" sz="1200" dirty="0"/>
              <a:t>The final module, teaches learners the final stage of the Design Thinking process. Taking learners through the process of using Storytelling techniques to promote Social Change within their communities. </a:t>
            </a:r>
          </a:p>
        </p:txBody>
      </p:sp>
      <p:sp>
        <p:nvSpPr>
          <p:cNvPr id="7" name="Text Placeholder 6">
            <a:extLst>
              <a:ext uri="{FF2B5EF4-FFF2-40B4-BE49-F238E27FC236}">
                <a16:creationId xmlns:a16="http://schemas.microsoft.com/office/drawing/2014/main" id="{F109E703-4886-0047-A155-A6CEB0C5E340}"/>
              </a:ext>
            </a:extLst>
          </p:cNvPr>
          <p:cNvSpPr>
            <a:spLocks noGrp="1"/>
          </p:cNvSpPr>
          <p:nvPr>
            <p:ph type="body" sz="quarter" idx="30"/>
          </p:nvPr>
        </p:nvSpPr>
        <p:spPr>
          <a:xfrm>
            <a:off x="729688" y="3170104"/>
            <a:ext cx="3259481" cy="1595763"/>
          </a:xfrm>
        </p:spPr>
        <p:txBody>
          <a:bodyPr/>
          <a:lstStyle/>
          <a:p>
            <a:r>
              <a:rPr lang="en-GB" dirty="0"/>
              <a:t>4.1 What the Modules Cover</a:t>
            </a:r>
            <a:br>
              <a:rPr lang="en-GB" dirty="0"/>
            </a:br>
            <a:r>
              <a:rPr lang="en-GB" sz="1100" dirty="0"/>
              <a:t>The open education resources consist of 4 Modules </a:t>
            </a:r>
            <a:br>
              <a:rPr lang="en-GB" sz="1100" dirty="0"/>
            </a:br>
            <a:r>
              <a:rPr lang="en-GB" sz="1100" dirty="0"/>
              <a:t>to engage and introduce learners to Design Thinking.</a:t>
            </a:r>
          </a:p>
          <a:p>
            <a:endParaRPr lang="en-US" dirty="0"/>
          </a:p>
        </p:txBody>
      </p:sp>
      <p:pic>
        <p:nvPicPr>
          <p:cNvPr id="8" name="Picture Placeholder 7">
            <a:extLst>
              <a:ext uri="{FF2B5EF4-FFF2-40B4-BE49-F238E27FC236}">
                <a16:creationId xmlns:a16="http://schemas.microsoft.com/office/drawing/2014/main" id="{E96B8161-A38E-A647-9CF0-8DF709967687}"/>
              </a:ext>
            </a:extLst>
          </p:cNvPr>
          <p:cNvPicPr>
            <a:picLocks noGrp="1" noChangeAspect="1"/>
          </p:cNvPicPr>
          <p:nvPr>
            <p:ph type="pic" sz="quarter" idx="41"/>
          </p:nvPr>
        </p:nvPicPr>
        <p:blipFill>
          <a:blip r:embed="rId2"/>
          <a:srcRect t="22989" b="22989"/>
          <a:stretch>
            <a:fillRect/>
          </a:stretch>
        </p:blipFill>
        <p:spPr/>
      </p:pic>
      <p:sp>
        <p:nvSpPr>
          <p:cNvPr id="11" name="Slide Number Placeholder 5">
            <a:extLst>
              <a:ext uri="{FF2B5EF4-FFF2-40B4-BE49-F238E27FC236}">
                <a16:creationId xmlns:a16="http://schemas.microsoft.com/office/drawing/2014/main" id="{270F3015-B6B0-4A49-AD38-051120D3B277}"/>
              </a:ext>
            </a:extLst>
          </p:cNvPr>
          <p:cNvSpPr>
            <a:spLocks noGrp="1"/>
          </p:cNvSpPr>
          <p:nvPr>
            <p:ph type="sldNum" sz="quarter" idx="4"/>
          </p:nvPr>
        </p:nvSpPr>
        <p:spPr>
          <a:xfrm>
            <a:off x="6275853" y="10164478"/>
            <a:ext cx="988834" cy="465822"/>
          </a:xfrm>
        </p:spPr>
        <p:txBody>
          <a:bodyPr/>
          <a:lstStyle/>
          <a:p>
            <a:fld id="{CB2079F2-58AF-ED44-82D7-E04B2F6FD686}" type="slidenum">
              <a:rPr lang="en-US" dirty="0" smtClean="0"/>
              <a:pPr/>
              <a:t>16</a:t>
            </a:fld>
            <a:endParaRPr lang="en-US" dirty="0"/>
          </a:p>
        </p:txBody>
      </p:sp>
      <p:grpSp>
        <p:nvGrpSpPr>
          <p:cNvPr id="15" name="Group 14">
            <a:extLst>
              <a:ext uri="{FF2B5EF4-FFF2-40B4-BE49-F238E27FC236}">
                <a16:creationId xmlns:a16="http://schemas.microsoft.com/office/drawing/2014/main" id="{1AC474B3-7518-4840-98AE-86A9455B7940}"/>
              </a:ext>
            </a:extLst>
          </p:cNvPr>
          <p:cNvGrpSpPr/>
          <p:nvPr/>
        </p:nvGrpSpPr>
        <p:grpSpPr>
          <a:xfrm>
            <a:off x="5679240" y="775720"/>
            <a:ext cx="1880434" cy="2970867"/>
            <a:chOff x="5697392" y="4758845"/>
            <a:chExt cx="1880434" cy="2970867"/>
          </a:xfrm>
        </p:grpSpPr>
        <p:sp>
          <p:nvSpPr>
            <p:cNvPr id="16" name="Freeform 15">
              <a:extLst>
                <a:ext uri="{FF2B5EF4-FFF2-40B4-BE49-F238E27FC236}">
                  <a16:creationId xmlns:a16="http://schemas.microsoft.com/office/drawing/2014/main" id="{D604F9E3-7693-7E46-97AC-46AD20AD0E9F}"/>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29BB59A-4E99-9049-AC88-D231E3A6D383}"/>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B1992510-B481-CDA6-0B75-988A9A465739}"/>
              </a:ext>
            </a:extLst>
          </p:cNvPr>
          <p:cNvSpPr txBox="1"/>
          <p:nvPr/>
        </p:nvSpPr>
        <p:spPr>
          <a:xfrm>
            <a:off x="759545" y="8403150"/>
            <a:ext cx="6040582" cy="1077218"/>
          </a:xfrm>
          <a:prstGeom prst="rect">
            <a:avLst/>
          </a:prstGeom>
          <a:solidFill>
            <a:srgbClr val="E25684"/>
          </a:solidFill>
        </p:spPr>
        <p:txBody>
          <a:bodyPr wrap="square" rtlCol="0">
            <a:spAutoFit/>
          </a:bodyPr>
          <a:lstStyle/>
          <a:p>
            <a:r>
              <a:rPr lang="en-GB" sz="1600" b="1" kern="400" dirty="0">
                <a:solidFill>
                  <a:schemeClr val="bg1"/>
                </a:solidFill>
                <a:latin typeface="Calibri" panose="020F0502020204030204" pitchFamily="34" charset="0"/>
                <a:cs typeface="Calibri" panose="020F0502020204030204" pitchFamily="34" charset="0"/>
              </a:rPr>
              <a:t>Each Module includes dynamic Challenge Activities to encourage learners to use design thinking to solve a challenge. </a:t>
            </a:r>
          </a:p>
          <a:p>
            <a:endParaRPr lang="en-GB" sz="1600" kern="400" dirty="0">
              <a:solidFill>
                <a:schemeClr val="tx1"/>
              </a:solidFill>
              <a:latin typeface="Calibri" panose="020F0502020204030204" pitchFamily="34" charset="0"/>
              <a:cs typeface="Calibri" panose="020F0502020204030204" pitchFamily="34" charset="0"/>
            </a:endParaRPr>
          </a:p>
          <a:p>
            <a:r>
              <a:rPr lang="en-IE" sz="1600" dirty="0">
                <a:solidFill>
                  <a:schemeClr val="bg1"/>
                </a:solidFill>
                <a:latin typeface="Calibri" panose="020F0502020204030204" pitchFamily="34" charset="0"/>
                <a:ea typeface="Calibri" panose="020F0502020204030204" pitchFamily="34" charset="0"/>
                <a:cs typeface="Calibri" panose="020F0502020204030204" pitchFamily="34" charset="0"/>
              </a:rPr>
              <a:t>We now present each module in detail….</a:t>
            </a:r>
          </a:p>
        </p:txBody>
      </p:sp>
    </p:spTree>
    <p:extLst>
      <p:ext uri="{BB962C8B-B14F-4D97-AF65-F5344CB8AC3E}">
        <p14:creationId xmlns:p14="http://schemas.microsoft.com/office/powerpoint/2010/main" val="2267817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EFEF9A-6055-0806-7F40-FE753FF1E029}"/>
              </a:ext>
            </a:extLst>
          </p:cNvPr>
          <p:cNvSpPr>
            <a:spLocks noGrp="1"/>
          </p:cNvSpPr>
          <p:nvPr>
            <p:ph type="body" sz="quarter" idx="30"/>
          </p:nvPr>
        </p:nvSpPr>
        <p:spPr/>
        <p:txBody>
          <a:bodyPr/>
          <a:lstStyle/>
          <a:p>
            <a:r>
              <a:rPr lang="en-IE" dirty="0"/>
              <a:t>A bit about Challenge Based Learning</a:t>
            </a:r>
          </a:p>
        </p:txBody>
      </p:sp>
      <p:sp>
        <p:nvSpPr>
          <p:cNvPr id="3" name="Text Placeholder 2">
            <a:extLst>
              <a:ext uri="{FF2B5EF4-FFF2-40B4-BE49-F238E27FC236}">
                <a16:creationId xmlns:a16="http://schemas.microsoft.com/office/drawing/2014/main" id="{EFB5034D-66FB-D374-1894-70B02CD3B533}"/>
              </a:ext>
            </a:extLst>
          </p:cNvPr>
          <p:cNvSpPr>
            <a:spLocks noGrp="1"/>
          </p:cNvSpPr>
          <p:nvPr>
            <p:ph type="body" sz="quarter" idx="32"/>
          </p:nvPr>
        </p:nvSpPr>
        <p:spPr/>
        <p:txBody>
          <a:bodyPr/>
          <a:lstStyle/>
          <a:p>
            <a:r>
              <a:rPr lang="en-IE" dirty="0"/>
              <a:t>Challenge Based Learning (CBL) is an educational approach that emphasises problem-solving and real-world application of knowledge and skills. </a:t>
            </a:r>
          </a:p>
          <a:p>
            <a:endParaRPr lang="en-IE" dirty="0"/>
          </a:p>
          <a:p>
            <a:r>
              <a:rPr lang="en-IE" dirty="0"/>
              <a:t>It is designed to engage students in tackling complex, real life problems or challenges that are often interdisciplinary in nature. It encourages students to collaborate, think critically and apply their learning to address these challenges effectively. </a:t>
            </a:r>
          </a:p>
          <a:p>
            <a:endParaRPr lang="en-IE" dirty="0"/>
          </a:p>
          <a:p>
            <a:r>
              <a:rPr lang="en-IE" dirty="0"/>
              <a:t>Challenge Based Learning empowers students to become active, engaged learners by addressing real challenges that extend beyond the classroom. It helps them </a:t>
            </a:r>
            <a:r>
              <a:rPr lang="en-IE" dirty="0" err="1"/>
              <a:t>devlop</a:t>
            </a:r>
            <a:r>
              <a:rPr lang="en-IE" dirty="0"/>
              <a:t> a deeper understanding of the subject matter, while also learning important skills and a sense of responsibility for addressing real-world problems. </a:t>
            </a:r>
          </a:p>
          <a:p>
            <a:endParaRPr lang="en-IE" dirty="0"/>
          </a:p>
          <a:p>
            <a:r>
              <a:rPr lang="en-IE" dirty="0"/>
              <a:t>Incorporating Challenge Based Learning into Design Thinking, enhances the problem solving and innovation skills of students. While allowing them to engage with real-world challenges in a structured and collaborative manner. This combination prepares students to tackle complex problems creatively, empathetically and effectively. </a:t>
            </a:r>
          </a:p>
        </p:txBody>
      </p:sp>
      <p:pic>
        <p:nvPicPr>
          <p:cNvPr id="7" name="Picture Placeholder 6">
            <a:extLst>
              <a:ext uri="{FF2B5EF4-FFF2-40B4-BE49-F238E27FC236}">
                <a16:creationId xmlns:a16="http://schemas.microsoft.com/office/drawing/2014/main" id="{E838D5AB-1BD4-3ABF-E6C3-544CE9450C1D}"/>
              </a:ext>
            </a:extLst>
          </p:cNvPr>
          <p:cNvPicPr>
            <a:picLocks noGrp="1" noChangeAspect="1"/>
          </p:cNvPicPr>
          <p:nvPr>
            <p:ph type="pic" sz="quarter" idx="41"/>
          </p:nvPr>
        </p:nvPicPr>
        <p:blipFill>
          <a:blip r:embed="rId2"/>
          <a:srcRect l="15356" r="15356"/>
          <a:stretch>
            <a:fillRect/>
          </a:stretch>
        </p:blipFill>
        <p:spPr/>
      </p:pic>
      <p:sp>
        <p:nvSpPr>
          <p:cNvPr id="5" name="Slide Number Placeholder 4">
            <a:extLst>
              <a:ext uri="{FF2B5EF4-FFF2-40B4-BE49-F238E27FC236}">
                <a16:creationId xmlns:a16="http://schemas.microsoft.com/office/drawing/2014/main" id="{603C28A8-43B8-39D8-F028-35EF21AA8B28}"/>
              </a:ext>
            </a:extLst>
          </p:cNvPr>
          <p:cNvSpPr>
            <a:spLocks noGrp="1"/>
          </p:cNvSpPr>
          <p:nvPr>
            <p:ph type="sldNum" sz="quarter" idx="4"/>
          </p:nvPr>
        </p:nvSpPr>
        <p:spPr/>
        <p:txBody>
          <a:bodyPr/>
          <a:lstStyle/>
          <a:p>
            <a:fld id="{CB2079F2-58AF-ED44-82D7-E04B2F6FD686}" type="slidenum">
              <a:rPr lang="en-US" dirty="0" smtClean="0"/>
              <a:pPr/>
              <a:t>17</a:t>
            </a:fld>
            <a:endParaRPr lang="en-US" dirty="0"/>
          </a:p>
        </p:txBody>
      </p:sp>
    </p:spTree>
    <p:extLst>
      <p:ext uri="{BB962C8B-B14F-4D97-AF65-F5344CB8AC3E}">
        <p14:creationId xmlns:p14="http://schemas.microsoft.com/office/powerpoint/2010/main" val="1493269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168B18-7D5E-D07B-B0A1-5B85E3C06DFF}"/>
              </a:ext>
            </a:extLst>
          </p:cNvPr>
          <p:cNvSpPr>
            <a:spLocks noGrp="1"/>
          </p:cNvSpPr>
          <p:nvPr>
            <p:ph type="sldNum" sz="quarter" idx="4"/>
          </p:nvPr>
        </p:nvSpPr>
        <p:spPr/>
        <p:txBody>
          <a:bodyPr/>
          <a:lstStyle/>
          <a:p>
            <a:fld id="{CB2079F2-58AF-ED44-82D7-E04B2F6FD686}" type="slidenum">
              <a:rPr lang="en-US" dirty="0" smtClean="0"/>
              <a:pPr/>
              <a:t>18</a:t>
            </a:fld>
            <a:endParaRPr lang="en-US" dirty="0"/>
          </a:p>
        </p:txBody>
      </p:sp>
      <p:graphicFrame>
        <p:nvGraphicFramePr>
          <p:cNvPr id="4" name="Table 4">
            <a:extLst>
              <a:ext uri="{FF2B5EF4-FFF2-40B4-BE49-F238E27FC236}">
                <a16:creationId xmlns:a16="http://schemas.microsoft.com/office/drawing/2014/main" id="{5CE9CF74-E649-1913-8961-A54AD3DFE767}"/>
              </a:ext>
            </a:extLst>
          </p:cNvPr>
          <p:cNvGraphicFramePr>
            <a:graphicFrameLocks noGrp="1"/>
          </p:cNvGraphicFramePr>
          <p:nvPr>
            <p:extLst>
              <p:ext uri="{D42A27DB-BD31-4B8C-83A1-F6EECF244321}">
                <p14:modId xmlns:p14="http://schemas.microsoft.com/office/powerpoint/2010/main" val="2922583605"/>
              </p:ext>
            </p:extLst>
          </p:nvPr>
        </p:nvGraphicFramePr>
        <p:xfrm>
          <a:off x="814438" y="2008027"/>
          <a:ext cx="6235597" cy="7015483"/>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086575"/>
                          </a:highlight>
                          <a:latin typeface="Calibri" panose="020F0502020204030204" pitchFamily="34" charset="0"/>
                          <a:cs typeface="Calibri" panose="020F0502020204030204" pitchFamily="34" charset="0"/>
                        </a:rPr>
                        <a:t>MODULE 1</a:t>
                      </a:r>
                    </a:p>
                  </a:txBody>
                  <a:tcPr>
                    <a:solidFill>
                      <a:srgbClr val="94B3B2"/>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086575"/>
                          </a:highlight>
                          <a:uLnTx/>
                          <a:uFillTx/>
                          <a:latin typeface="Calibri" panose="020F0502020204030204" pitchFamily="34" charset="0"/>
                          <a:cs typeface="Calibri" panose="020F0502020204030204" pitchFamily="34" charset="0"/>
                        </a:rPr>
                        <a:t>Design Thinking and when to use it</a:t>
                      </a:r>
                    </a:p>
                  </a:txBody>
                  <a:tcPr>
                    <a:solidFill>
                      <a:srgbClr val="94B3B2"/>
                    </a:solidFill>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r>
                        <a:rPr lang="en-IE" sz="1200" dirty="0">
                          <a:latin typeface="Calibri" panose="020F0502020204030204" pitchFamily="34" charset="0"/>
                          <a:cs typeface="Calibri" panose="020F0502020204030204" pitchFamily="34" charset="0"/>
                        </a:rPr>
                        <a:t>This module is an introduction to the Design Thinking process, giving learners an overview into each step of Design Thinking, and how it can impact communities for the better.</a:t>
                      </a:r>
                    </a:p>
                  </a:txBody>
                  <a:tcPr>
                    <a:solidFill>
                      <a:srgbClr val="94B3B2"/>
                    </a:solidFill>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lnSpc>
                          <a:spcPct val="107000"/>
                        </a:lnSpc>
                        <a:spcAft>
                          <a:spcPts val="800"/>
                        </a:spcAft>
                      </a:pPr>
                      <a:r>
                        <a:rPr lang="en-US" sz="1200" dirty="0">
                          <a:solidFill>
                            <a:schemeClr val="tx1"/>
                          </a:solidFill>
                          <a:effectLst/>
                          <a:latin typeface="Calibri" panose="020F0502020204030204" pitchFamily="34" charset="0"/>
                          <a:cs typeface="Calibri" panose="020F0502020204030204" pitchFamily="34" charset="0"/>
                        </a:rPr>
                        <a:t>To equipe Adult Learners with the basics of Design Thinking and empower them to becoming Design Thinking Community Change Makers.</a:t>
                      </a:r>
                      <a:endParaRPr lang="en-IE"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The 6 stages of Design Thinking – Empathy, Define, Ideate, Prototype, Test &amp; Storytelling</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How to use Design Thinking to bring Social Change</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Challenge based learning – Using Design Thinking to solve a problem within the community</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Helpful Resources</a:t>
                      </a:r>
                    </a:p>
                  </a:txBody>
                  <a:tcPr>
                    <a:solidFill>
                      <a:srgbClr val="94B3B2"/>
                    </a:solidFill>
                  </a:tcPr>
                </a:tc>
                <a:extLst>
                  <a:ext uri="{0D108BD9-81ED-4DB2-BD59-A6C34878D82A}">
                    <a16:rowId xmlns:a16="http://schemas.microsoft.com/office/drawing/2014/main" val="3376724937"/>
                  </a:ext>
                </a:extLst>
              </a:tr>
              <a:tr h="118427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Challenge Based Learning Activity</a:t>
                      </a:r>
                      <a:endParaRPr lang="en-IE" sz="1200" b="1" dirty="0">
                        <a:solidFill>
                          <a:schemeClr val="tx1"/>
                        </a:solidFill>
                        <a:effectLst/>
                        <a:latin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Use Design Thinking to solve a challenge in your community. Examples – 1. High rate of littering and pollution in public parks. 2. </a:t>
                      </a:r>
                      <a:r>
                        <a:rPr lang="en-GB" sz="1200" kern="1200" dirty="0">
                          <a:solidFill>
                            <a:schemeClr val="dk1"/>
                          </a:solidFill>
                          <a:latin typeface="Calibri" panose="020F0502020204030204" pitchFamily="34" charset="0"/>
                          <a:ea typeface="+mn-ea"/>
                          <a:cs typeface="Calibri" panose="020F0502020204030204" pitchFamily="34" charset="0"/>
                        </a:rPr>
                        <a:t>Lack of affordable &amp; accessible mental health services for low-income residents. 3. High levels of Food waste in Local restaurants.</a:t>
                      </a:r>
                    </a:p>
                    <a:p>
                      <a:r>
                        <a:rPr lang="en-GB" sz="1200" b="1" kern="1200" dirty="0">
                          <a:solidFill>
                            <a:schemeClr val="dk1"/>
                          </a:solidFill>
                          <a:latin typeface="Calibri" panose="020F0502020204030204" pitchFamily="34" charset="0"/>
                          <a:ea typeface="+mn-ea"/>
                          <a:cs typeface="Calibri" panose="020F0502020204030204" pitchFamily="34" charset="0"/>
                        </a:rPr>
                        <a:t>Challenge – </a:t>
                      </a:r>
                      <a:r>
                        <a:rPr lang="en-GB" sz="1200" kern="1200" dirty="0">
                          <a:solidFill>
                            <a:schemeClr val="dk1"/>
                          </a:solidFill>
                          <a:latin typeface="Calibri" panose="020F0502020204030204" pitchFamily="34" charset="0"/>
                          <a:ea typeface="+mn-ea"/>
                          <a:cs typeface="Calibri" panose="020F0502020204030204" pitchFamily="34" charset="0"/>
                        </a:rPr>
                        <a:t>Identify a pressing social issue within your community and use Design Thinking to develop a solution.</a:t>
                      </a:r>
                      <a:endParaRPr lang="en-IE" sz="1200" kern="1200" dirty="0">
                        <a:solidFill>
                          <a:schemeClr val="dk1"/>
                        </a:solidFill>
                        <a:latin typeface="Calibri" panose="020F0502020204030204" pitchFamily="34" charset="0"/>
                        <a:ea typeface="+mn-ea"/>
                        <a:cs typeface="Calibri" panose="020F0502020204030204" pitchFamily="34" charset="0"/>
                      </a:endParaRPr>
                    </a:p>
                  </a:txBody>
                  <a:tcPr>
                    <a:solidFill>
                      <a:srgbClr val="94B3B2"/>
                    </a:solidFill>
                  </a:tcPr>
                </a:tc>
                <a:extLst>
                  <a:ext uri="{0D108BD9-81ED-4DB2-BD59-A6C34878D82A}">
                    <a16:rowId xmlns:a16="http://schemas.microsoft.com/office/drawing/2014/main" val="2484982787"/>
                  </a:ext>
                </a:extLst>
              </a:tr>
              <a:tr h="1184274">
                <a:tc>
                  <a:txBody>
                    <a:bodyPr/>
                    <a:lstStyle/>
                    <a:p>
                      <a:pPr>
                        <a:lnSpc>
                          <a:spcPct val="107000"/>
                        </a:lnSpc>
                        <a:spcAft>
                          <a:spcPts val="800"/>
                        </a:spcAft>
                      </a:pPr>
                      <a:r>
                        <a:rPr lang="en-IE" sz="1200" b="1" dirty="0">
                          <a:solidFill>
                            <a:schemeClr val="tx1"/>
                          </a:solidFill>
                          <a:effectLst/>
                          <a:latin typeface="Calibri" panose="020F0502020204030204" pitchFamily="34" charset="0"/>
                          <a:cs typeface="Calibri" panose="020F0502020204030204" pitchFamily="34" charset="0"/>
                        </a:rPr>
                        <a:t>Resources / Links</a:t>
                      </a:r>
                    </a:p>
                  </a:txBody>
                  <a:tcPr marL="68580" marR="68580" marT="0" marB="0">
                    <a:solidFill>
                      <a:srgbClr val="94B3B2"/>
                    </a:solidFill>
                  </a:tcPr>
                </a:tc>
                <a:tc>
                  <a:txBody>
                    <a:bodyPr/>
                    <a:lstStyle/>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YouTube Video – </a:t>
                      </a:r>
                      <a:r>
                        <a:rPr lang="en-GB" sz="1200" kern="1200" dirty="0">
                          <a:solidFill>
                            <a:schemeClr val="dk1"/>
                          </a:solidFill>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The Design Thinking Process – YouTube</a:t>
                      </a:r>
                      <a:endParaRPr lang="en-GB" sz="1200" kern="1200" dirty="0">
                        <a:solidFill>
                          <a:schemeClr val="dk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Online White board Miro</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Download – </a:t>
                      </a:r>
                      <a:r>
                        <a:rPr lang="en-GB" sz="1200" kern="1200" dirty="0">
                          <a:solidFill>
                            <a:schemeClr val="tx1"/>
                          </a:solidFill>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Design Thinking Bootleg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Have a look – </a:t>
                      </a:r>
                      <a:r>
                        <a:rPr lang="en-GB" sz="1200" kern="1200" dirty="0">
                          <a:solidFill>
                            <a:schemeClr val="tx1"/>
                          </a:solidFill>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Creative Confidence Book by Tom &amp; David Kelly</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Read this – </a:t>
                      </a:r>
                      <a:r>
                        <a:rPr lang="en-GB" sz="1200" kern="1200" dirty="0">
                          <a:solidFill>
                            <a:schemeClr val="tx1"/>
                          </a:solidFill>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Field Guide to human centred design</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David Kelly talk about Creative Confidence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Listen to – </a:t>
                      </a:r>
                      <a:r>
                        <a:rPr lang="en-GB" sz="1200" kern="1200" dirty="0">
                          <a:solidFill>
                            <a:schemeClr val="tx1"/>
                          </a:solidFill>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The Blend Podcast </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Article – </a:t>
                      </a:r>
                      <a:r>
                        <a:rPr lang="en-GB" sz="1200" kern="1200" dirty="0">
                          <a:solidFill>
                            <a:schemeClr val="tx1"/>
                          </a:solidFill>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val="tx"/>
                              </a:ext>
                            </a:extLst>
                          </a:hlinkClick>
                        </a:rPr>
                        <a:t>Reinventing Solar Power with Design Thinking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YouTube Video – </a:t>
                      </a:r>
                      <a:r>
                        <a:rPr lang="en-GB" sz="1200" kern="1200" dirty="0">
                          <a:solidFill>
                            <a:schemeClr val="tx1"/>
                          </a:solidFill>
                          <a:latin typeface="Calibri" panose="020F0502020204030204" pitchFamily="34" charset="0"/>
                          <a:ea typeface="+mn-ea"/>
                          <a:cs typeface="Calibri" panose="020F0502020204030204" pitchFamily="34" charset="0"/>
                          <a:hlinkClick r:id="rId10">
                            <a:extLst>
                              <a:ext uri="{A12FA001-AC4F-418D-AE19-62706E023703}">
                                <ahyp:hlinkClr xmlns:ahyp="http://schemas.microsoft.com/office/drawing/2018/hyperlinkcolor" val="tx"/>
                              </a:ext>
                            </a:extLst>
                          </a:hlinkClick>
                        </a:rPr>
                        <a:t>Building Communities </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11">
                            <a:extLst>
                              <a:ext uri="{A12FA001-AC4F-418D-AE19-62706E023703}">
                                <ahyp:hlinkClr xmlns:ahyp="http://schemas.microsoft.com/office/drawing/2018/hyperlinkcolor" val="tx"/>
                              </a:ext>
                            </a:extLst>
                          </a:hlinkClick>
                        </a:rPr>
                        <a:t>Empathy Mapping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Download – </a:t>
                      </a:r>
                      <a:r>
                        <a:rPr lang="en-GB" sz="1200" kern="1200" dirty="0">
                          <a:solidFill>
                            <a:schemeClr val="tx1"/>
                          </a:solidFill>
                          <a:latin typeface="Calibri" panose="020F0502020204030204" pitchFamily="34" charset="0"/>
                          <a:ea typeface="+mn-ea"/>
                          <a:cs typeface="Calibri" panose="020F0502020204030204" pitchFamily="34" charset="0"/>
                          <a:hlinkClick r:id="rId12">
                            <a:extLst>
                              <a:ext uri="{A12FA001-AC4F-418D-AE19-62706E023703}">
                                <ahyp:hlinkClr xmlns:ahyp="http://schemas.microsoft.com/office/drawing/2018/hyperlinkcolor" val="tx"/>
                              </a:ext>
                            </a:extLst>
                          </a:hlinkClick>
                        </a:rPr>
                        <a:t>Brainstorming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Have a look at  - </a:t>
                      </a:r>
                      <a:r>
                        <a:rPr lang="en-GB" sz="1200" kern="1200" dirty="0">
                          <a:solidFill>
                            <a:schemeClr val="tx1"/>
                          </a:solidFill>
                          <a:latin typeface="Calibri" panose="020F0502020204030204" pitchFamily="34" charset="0"/>
                          <a:ea typeface="+mn-ea"/>
                          <a:cs typeface="Calibri" panose="020F0502020204030204" pitchFamily="34" charset="0"/>
                          <a:hlinkClick r:id="rId13">
                            <a:extLst>
                              <a:ext uri="{A12FA001-AC4F-418D-AE19-62706E023703}">
                                <ahyp:hlinkClr xmlns:ahyp="http://schemas.microsoft.com/office/drawing/2018/hyperlinkcolor" val="tx"/>
                              </a:ext>
                            </a:extLst>
                          </a:hlinkClick>
                        </a:rPr>
                        <a:t>Prototyping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this – </a:t>
                      </a:r>
                      <a:r>
                        <a:rPr lang="en-GB" sz="1200" kern="1200" dirty="0">
                          <a:solidFill>
                            <a:schemeClr val="tx1"/>
                          </a:solidFill>
                          <a:latin typeface="Calibri" panose="020F0502020204030204" pitchFamily="34" charset="0"/>
                          <a:ea typeface="+mn-ea"/>
                          <a:cs typeface="Calibri" panose="020F0502020204030204" pitchFamily="34" charset="0"/>
                          <a:hlinkClick r:id="rId14">
                            <a:extLst>
                              <a:ext uri="{A12FA001-AC4F-418D-AE19-62706E023703}">
                                <ahyp:hlinkClr xmlns:ahyp="http://schemas.microsoft.com/office/drawing/2018/hyperlinkcolor" val="tx"/>
                              </a:ext>
                            </a:extLst>
                          </a:hlinkClick>
                        </a:rPr>
                        <a:t>Guide to Co-Design with Design Thinking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this – </a:t>
                      </a:r>
                      <a:r>
                        <a:rPr lang="en-GB" sz="1200" kern="1200" dirty="0">
                          <a:solidFill>
                            <a:schemeClr val="tx1"/>
                          </a:solidFill>
                          <a:latin typeface="Calibri" panose="020F0502020204030204" pitchFamily="34" charset="0"/>
                          <a:ea typeface="+mn-ea"/>
                          <a:cs typeface="Calibri" panose="020F0502020204030204" pitchFamily="34" charset="0"/>
                          <a:hlinkClick r:id="rId15">
                            <a:extLst>
                              <a:ext uri="{A12FA001-AC4F-418D-AE19-62706E023703}">
                                <ahyp:hlinkClr xmlns:ahyp="http://schemas.microsoft.com/office/drawing/2018/hyperlinkcolor" val="tx"/>
                              </a:ext>
                            </a:extLst>
                          </a:hlinkClick>
                        </a:rPr>
                        <a:t>Short film on Storytelling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this – </a:t>
                      </a:r>
                      <a:r>
                        <a:rPr lang="en-GB" sz="1200" kern="1200" dirty="0">
                          <a:solidFill>
                            <a:schemeClr val="tx1"/>
                          </a:solidFill>
                          <a:latin typeface="Calibri" panose="020F0502020204030204" pitchFamily="34" charset="0"/>
                          <a:ea typeface="+mn-ea"/>
                          <a:cs typeface="Calibri" panose="020F0502020204030204" pitchFamily="34" charset="0"/>
                          <a:hlinkClick r:id="rId16">
                            <a:extLst>
                              <a:ext uri="{A12FA001-AC4F-418D-AE19-62706E023703}">
                                <ahyp:hlinkClr xmlns:ahyp="http://schemas.microsoft.com/office/drawing/2018/hyperlinkcolor" val="tx"/>
                              </a:ext>
                            </a:extLst>
                          </a:hlinkClick>
                        </a:rPr>
                        <a:t>Article on Impact Evaluations </a:t>
                      </a:r>
                      <a:endParaRPr lang="en-IE" sz="1200" kern="1200" dirty="0">
                        <a:solidFill>
                          <a:schemeClr val="dk1"/>
                        </a:solidFill>
                        <a:latin typeface="Calibri" panose="020F0502020204030204" pitchFamily="34" charset="0"/>
                        <a:ea typeface="+mn-ea"/>
                        <a:cs typeface="Calibri" panose="020F0502020204030204" pitchFamily="34" charset="0"/>
                      </a:endParaRPr>
                    </a:p>
                  </a:txBody>
                  <a:tcPr>
                    <a:solidFill>
                      <a:srgbClr val="94B3B2"/>
                    </a:solidFill>
                  </a:tcPr>
                </a:tc>
                <a:extLst>
                  <a:ext uri="{0D108BD9-81ED-4DB2-BD59-A6C34878D82A}">
                    <a16:rowId xmlns:a16="http://schemas.microsoft.com/office/drawing/2014/main" val="2698477536"/>
                  </a:ext>
                </a:extLst>
              </a:tr>
            </a:tbl>
          </a:graphicData>
        </a:graphic>
      </p:graphicFrame>
      <p:sp>
        <p:nvSpPr>
          <p:cNvPr id="6" name="Text Placeholder 6">
            <a:extLst>
              <a:ext uri="{FF2B5EF4-FFF2-40B4-BE49-F238E27FC236}">
                <a16:creationId xmlns:a16="http://schemas.microsoft.com/office/drawing/2014/main" id="{0EDDDDA3-66D0-D6E6-A872-2F0926735773}"/>
              </a:ext>
            </a:extLst>
          </p:cNvPr>
          <p:cNvSpPr txBox="1">
            <a:spLocks/>
          </p:cNvSpPr>
          <p:nvPr/>
        </p:nvSpPr>
        <p:spPr>
          <a:xfrm>
            <a:off x="3650292" y="773332"/>
            <a:ext cx="6016087" cy="1029971"/>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200" dirty="0">
                <a:solidFill>
                  <a:schemeClr val="bg1"/>
                </a:solidFill>
                <a:latin typeface="Calibri" panose="020F0502020204030204" pitchFamily="34" charset="0"/>
                <a:cs typeface="Calibri" panose="020F0502020204030204" pitchFamily="34" charset="0"/>
              </a:rPr>
              <a:t>5.0 Course Content Overview</a:t>
            </a:r>
          </a:p>
        </p:txBody>
      </p:sp>
    </p:spTree>
    <p:extLst>
      <p:ext uri="{BB962C8B-B14F-4D97-AF65-F5344CB8AC3E}">
        <p14:creationId xmlns:p14="http://schemas.microsoft.com/office/powerpoint/2010/main" val="3831430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168B18-7D5E-D07B-B0A1-5B85E3C06DFF}"/>
              </a:ext>
            </a:extLst>
          </p:cNvPr>
          <p:cNvSpPr>
            <a:spLocks noGrp="1"/>
          </p:cNvSpPr>
          <p:nvPr>
            <p:ph type="sldNum" sz="quarter" idx="4"/>
          </p:nvPr>
        </p:nvSpPr>
        <p:spPr/>
        <p:txBody>
          <a:bodyPr/>
          <a:lstStyle/>
          <a:p>
            <a:fld id="{CB2079F2-58AF-ED44-82D7-E04B2F6FD686}" type="slidenum">
              <a:rPr lang="en-US" dirty="0" smtClean="0"/>
              <a:pPr/>
              <a:t>19</a:t>
            </a:fld>
            <a:endParaRPr lang="en-US" dirty="0"/>
          </a:p>
        </p:txBody>
      </p:sp>
      <p:graphicFrame>
        <p:nvGraphicFramePr>
          <p:cNvPr id="4" name="Table 4">
            <a:extLst>
              <a:ext uri="{FF2B5EF4-FFF2-40B4-BE49-F238E27FC236}">
                <a16:creationId xmlns:a16="http://schemas.microsoft.com/office/drawing/2014/main" id="{5CE9CF74-E649-1913-8961-A54AD3DFE767}"/>
              </a:ext>
            </a:extLst>
          </p:cNvPr>
          <p:cNvGraphicFramePr>
            <a:graphicFrameLocks noGrp="1"/>
          </p:cNvGraphicFramePr>
          <p:nvPr>
            <p:extLst>
              <p:ext uri="{D42A27DB-BD31-4B8C-83A1-F6EECF244321}">
                <p14:modId xmlns:p14="http://schemas.microsoft.com/office/powerpoint/2010/main" val="204529021"/>
              </p:ext>
            </p:extLst>
          </p:nvPr>
        </p:nvGraphicFramePr>
        <p:xfrm>
          <a:off x="814438" y="1821892"/>
          <a:ext cx="6235597" cy="8246875"/>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086575"/>
                          </a:highlight>
                          <a:latin typeface="Calibri" panose="020F0502020204030204" pitchFamily="34" charset="0"/>
                          <a:cs typeface="Calibri" panose="020F0502020204030204" pitchFamily="34" charset="0"/>
                        </a:rPr>
                        <a:t>MODULE 2</a:t>
                      </a:r>
                    </a:p>
                  </a:txBody>
                  <a:tcPr>
                    <a:solidFill>
                      <a:srgbClr val="94B3B2"/>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086575"/>
                          </a:highlight>
                          <a:uLnTx/>
                          <a:uFillTx/>
                          <a:latin typeface="Calibri" panose="020F0502020204030204" pitchFamily="34" charset="0"/>
                          <a:cs typeface="Calibri" panose="020F0502020204030204" pitchFamily="34" charset="0"/>
                        </a:rPr>
                        <a:t>Empathy and Define</a:t>
                      </a:r>
                    </a:p>
                  </a:txBody>
                  <a:tcPr>
                    <a:solidFill>
                      <a:srgbClr val="94B3B2"/>
                    </a:solidFill>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r>
                        <a:rPr lang="en-IE" sz="1200" dirty="0">
                          <a:latin typeface="Calibri" panose="020F0502020204030204" pitchFamily="34" charset="0"/>
                          <a:cs typeface="Calibri" panose="020F0502020204030204" pitchFamily="34" charset="0"/>
                        </a:rPr>
                        <a:t>This module is an overview of the first and second step in the Design Thinking process. Empathy and Define. </a:t>
                      </a:r>
                    </a:p>
                  </a:txBody>
                  <a:tcPr>
                    <a:solidFill>
                      <a:srgbClr val="94B3B2"/>
                    </a:solidFill>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lnSpc>
                          <a:spcPct val="107000"/>
                        </a:lnSpc>
                        <a:spcAft>
                          <a:spcPts val="800"/>
                        </a:spcAft>
                      </a:pPr>
                      <a:r>
                        <a:rPr lang="en-US" sz="1200" dirty="0">
                          <a:solidFill>
                            <a:schemeClr val="tx1"/>
                          </a:solidFill>
                          <a:effectLst/>
                          <a:latin typeface="Calibri" panose="020F0502020204030204" pitchFamily="34" charset="0"/>
                          <a:cs typeface="Calibri" panose="020F0502020204030204" pitchFamily="34" charset="0"/>
                        </a:rPr>
                        <a:t>Providing learners with the basic understanding of Step 1 and Step 2 in the Design Thinking process. Empathy and Define. Learning ways to observe, understand and </a:t>
                      </a:r>
                      <a:r>
                        <a:rPr lang="en-US" sz="1200" dirty="0" err="1">
                          <a:solidFill>
                            <a:schemeClr val="tx1"/>
                          </a:solidFill>
                          <a:effectLst/>
                          <a:latin typeface="Calibri" panose="020F0502020204030204" pitchFamily="34" charset="0"/>
                          <a:cs typeface="Calibri" panose="020F0502020204030204" pitchFamily="34" charset="0"/>
                        </a:rPr>
                        <a:t>emphasise</a:t>
                      </a:r>
                      <a:r>
                        <a:rPr lang="en-US" sz="1200" dirty="0">
                          <a:solidFill>
                            <a:schemeClr val="tx1"/>
                          </a:solidFill>
                          <a:effectLst/>
                          <a:latin typeface="Calibri" panose="020F0502020204030204" pitchFamily="34" charset="0"/>
                          <a:cs typeface="Calibri" panose="020F0502020204030204" pitchFamily="34" charset="0"/>
                        </a:rPr>
                        <a:t> with their community and members, and being able to understand the needs and problems.</a:t>
                      </a:r>
                      <a:endParaRPr lang="en-IE"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Observing your community using Design Thinking</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Empathy – what it is and how to use it</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How to </a:t>
                      </a:r>
                      <a:r>
                        <a:rPr lang="en-US" sz="1200" dirty="0" err="1">
                          <a:latin typeface="Calibri" panose="020F0502020204030204" pitchFamily="34" charset="0"/>
                          <a:cs typeface="Calibri" panose="020F0502020204030204" pitchFamily="34" charset="0"/>
                        </a:rPr>
                        <a:t>Empathise</a:t>
                      </a:r>
                      <a:r>
                        <a:rPr lang="en-US" sz="1200" dirty="0">
                          <a:latin typeface="Calibri" panose="020F0502020204030204" pitchFamily="34" charset="0"/>
                          <a:cs typeface="Calibri" panose="020F0502020204030204" pitchFamily="34" charset="0"/>
                        </a:rPr>
                        <a:t> with a diverse community</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What it looks like?</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Challenge based learning exercises</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How do we understand the needs and problems?</a:t>
                      </a:r>
                    </a:p>
                  </a:txBody>
                  <a:tcPr>
                    <a:solidFill>
                      <a:srgbClr val="94B3B2"/>
                    </a:solidFill>
                  </a:tcPr>
                </a:tc>
                <a:extLst>
                  <a:ext uri="{0D108BD9-81ED-4DB2-BD59-A6C34878D82A}">
                    <a16:rowId xmlns:a16="http://schemas.microsoft.com/office/drawing/2014/main" val="3376724937"/>
                  </a:ext>
                </a:extLst>
              </a:tr>
              <a:tr h="118427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Challenge Based Learning Activity</a:t>
                      </a:r>
                      <a:endParaRPr lang="en-IE" sz="1200" b="1" dirty="0">
                        <a:solidFill>
                          <a:schemeClr val="tx1"/>
                        </a:solidFill>
                        <a:effectLst/>
                        <a:latin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Use observation across Design Thinking. Observe a issue within your community, use design thinking to solve it. </a:t>
                      </a:r>
                    </a:p>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In the boots of an anthropologist, journalist or sociologist, just for a bit – get to know your community in its entirety. Get to understand the needs of everyone in your community.</a:t>
                      </a:r>
                    </a:p>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With the arrival of Ukrainian Refugees into your community, how can you identify their needs and problems?</a:t>
                      </a:r>
                    </a:p>
                  </a:txBody>
                  <a:tcPr>
                    <a:solidFill>
                      <a:srgbClr val="94B3B2"/>
                    </a:solidFill>
                  </a:tcPr>
                </a:tc>
                <a:extLst>
                  <a:ext uri="{0D108BD9-81ED-4DB2-BD59-A6C34878D82A}">
                    <a16:rowId xmlns:a16="http://schemas.microsoft.com/office/drawing/2014/main" val="2484982787"/>
                  </a:ext>
                </a:extLst>
              </a:tr>
              <a:tr h="1184274">
                <a:tc>
                  <a:txBody>
                    <a:bodyPr/>
                    <a:lstStyle/>
                    <a:p>
                      <a:pPr>
                        <a:lnSpc>
                          <a:spcPct val="107000"/>
                        </a:lnSpc>
                        <a:spcAft>
                          <a:spcPts val="800"/>
                        </a:spcAft>
                      </a:pPr>
                      <a:r>
                        <a:rPr lang="en-IE" sz="1200" b="1" dirty="0">
                          <a:solidFill>
                            <a:schemeClr val="tx1"/>
                          </a:solidFill>
                          <a:effectLst/>
                          <a:latin typeface="Calibri" panose="020F0502020204030204" pitchFamily="34" charset="0"/>
                          <a:cs typeface="Calibri" panose="020F0502020204030204" pitchFamily="34" charset="0"/>
                        </a:rPr>
                        <a:t>Resources / Links</a:t>
                      </a:r>
                    </a:p>
                  </a:txBody>
                  <a:tcPr marL="68580" marR="68580" marT="0" marB="0">
                    <a:solidFill>
                      <a:srgbClr val="94B3B2"/>
                    </a:solidFill>
                  </a:tcPr>
                </a:tc>
                <a:tc>
                  <a:txBody>
                    <a:bodyPr/>
                    <a:lstStyle/>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YouTube video –  </a:t>
                      </a:r>
                      <a:r>
                        <a:rPr lang="en-IE" sz="1200" kern="1200" dirty="0">
                          <a:solidFill>
                            <a:schemeClr val="tx1"/>
                          </a:solidFill>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Observation techniques used in Design Thinking</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Tool – </a:t>
                      </a:r>
                      <a:r>
                        <a:rPr lang="en-IE" sz="1200" kern="1200" dirty="0">
                          <a:solidFill>
                            <a:schemeClr val="tx1"/>
                          </a:solidFill>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Empathy Map tool – Miro</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Have a look – </a:t>
                      </a:r>
                      <a:r>
                        <a:rPr lang="en-IE" sz="1200" kern="1200" dirty="0">
                          <a:solidFill>
                            <a:schemeClr val="tx1"/>
                          </a:solidFill>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Understanding and Describing the Community</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Read this – </a:t>
                      </a:r>
                      <a:r>
                        <a:rPr lang="en-IE" sz="1200" kern="1200" dirty="0">
                          <a:solidFill>
                            <a:schemeClr val="tx1"/>
                          </a:solidFill>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Article on Body Language</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Download – </a:t>
                      </a:r>
                      <a:r>
                        <a:rPr lang="en-IE" sz="1200" kern="1200" dirty="0">
                          <a:solidFill>
                            <a:schemeClr val="tx1"/>
                          </a:solidFill>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The Community Engagement Toolkit</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Watch – </a:t>
                      </a:r>
                      <a:r>
                        <a:rPr lang="en-IE" sz="1200" kern="1200" dirty="0">
                          <a:solidFill>
                            <a:schemeClr val="tx1"/>
                          </a:solidFill>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Design Thinking for Education: Observation</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Listen – </a:t>
                      </a:r>
                      <a:r>
                        <a:rPr lang="en-IE" sz="1200" kern="1200" dirty="0">
                          <a:solidFill>
                            <a:schemeClr val="tx1"/>
                          </a:solidFill>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Want to listen better? Podcast</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YouTube Video </a:t>
                      </a:r>
                      <a:r>
                        <a:rPr lang="en-IE" sz="1200" kern="1200" dirty="0">
                          <a:solidFill>
                            <a:schemeClr val="tx1"/>
                          </a:solidFill>
                          <a:latin typeface="Calibri" panose="020F0502020204030204" pitchFamily="34" charset="0"/>
                          <a:ea typeface="+mn-ea"/>
                          <a:cs typeface="Calibri" panose="020F0502020204030204" pitchFamily="34" charset="0"/>
                        </a:rPr>
                        <a:t>– </a:t>
                      </a:r>
                      <a:r>
                        <a:rPr lang="en-IE" sz="1200" kern="1200" dirty="0">
                          <a:solidFill>
                            <a:schemeClr val="tx1"/>
                          </a:solidFill>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val="tx"/>
                              </a:ext>
                            </a:extLst>
                          </a:hlinkClick>
                        </a:rPr>
                        <a:t>1. Design Thinking: Empathise</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Watch – </a:t>
                      </a:r>
                      <a:r>
                        <a:rPr lang="en-IE" sz="1200" kern="1200" dirty="0">
                          <a:solidFill>
                            <a:schemeClr val="tx1"/>
                          </a:solidFill>
                          <a:latin typeface="Calibri" panose="020F0502020204030204" pitchFamily="34" charset="0"/>
                          <a:ea typeface="+mn-ea"/>
                          <a:cs typeface="Calibri" panose="020F0502020204030204" pitchFamily="34" charset="0"/>
                          <a:hlinkClick r:id="rId10">
                            <a:extLst>
                              <a:ext uri="{A12FA001-AC4F-418D-AE19-62706E023703}">
                                <ahyp:hlinkClr xmlns:ahyp="http://schemas.microsoft.com/office/drawing/2018/hyperlinkcolor" val="tx"/>
                              </a:ext>
                            </a:extLst>
                          </a:hlinkClick>
                        </a:rPr>
                        <a:t>What is an Empathy Map?</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Tool – </a:t>
                      </a:r>
                      <a:r>
                        <a:rPr lang="en-IE" sz="1200" kern="1200" dirty="0">
                          <a:solidFill>
                            <a:schemeClr val="tx1"/>
                          </a:solidFill>
                          <a:latin typeface="Calibri" panose="020F0502020204030204" pitchFamily="34" charset="0"/>
                          <a:ea typeface="+mn-ea"/>
                          <a:cs typeface="Calibri" panose="020F0502020204030204" pitchFamily="34" charset="0"/>
                          <a:hlinkClick r:id="rId11">
                            <a:extLst>
                              <a:ext uri="{A12FA001-AC4F-418D-AE19-62706E023703}">
                                <ahyp:hlinkClr xmlns:ahyp="http://schemas.microsoft.com/office/drawing/2018/hyperlinkcolor" val="tx"/>
                              </a:ext>
                            </a:extLst>
                          </a:hlinkClick>
                        </a:rPr>
                        <a:t>Journey Map</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Look – </a:t>
                      </a:r>
                      <a:r>
                        <a:rPr lang="en-IE" sz="1200" kern="1200" dirty="0">
                          <a:solidFill>
                            <a:schemeClr val="tx1"/>
                          </a:solidFill>
                          <a:latin typeface="Calibri" panose="020F0502020204030204" pitchFamily="34" charset="0"/>
                          <a:ea typeface="+mn-ea"/>
                          <a:cs typeface="Calibri" panose="020F0502020204030204" pitchFamily="34" charset="0"/>
                          <a:hlinkClick r:id="rId12">
                            <a:extLst>
                              <a:ext uri="{A12FA001-AC4F-418D-AE19-62706E023703}">
                                <ahyp:hlinkClr xmlns:ahyp="http://schemas.microsoft.com/office/drawing/2018/hyperlinkcolor" val="tx"/>
                              </a:ext>
                            </a:extLst>
                          </a:hlinkClick>
                        </a:rPr>
                        <a:t>Population Grids</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Download – </a:t>
                      </a:r>
                      <a:r>
                        <a:rPr lang="en-IE" sz="1200" kern="1200" dirty="0">
                          <a:solidFill>
                            <a:schemeClr val="tx1"/>
                          </a:solidFill>
                          <a:latin typeface="Calibri" panose="020F0502020204030204" pitchFamily="34" charset="0"/>
                          <a:ea typeface="+mn-ea"/>
                          <a:cs typeface="Calibri" panose="020F0502020204030204" pitchFamily="34" charset="0"/>
                          <a:hlinkClick r:id="rId13">
                            <a:extLst>
                              <a:ext uri="{A12FA001-AC4F-418D-AE19-62706E023703}">
                                <ahyp:hlinkClr xmlns:ahyp="http://schemas.microsoft.com/office/drawing/2018/hyperlinkcolor" val="tx"/>
                              </a:ext>
                            </a:extLst>
                          </a:hlinkClick>
                        </a:rPr>
                        <a:t>Rural Stories Toolbox</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Watch – </a:t>
                      </a:r>
                      <a:r>
                        <a:rPr lang="en-IE" sz="1200" kern="1200" dirty="0">
                          <a:solidFill>
                            <a:schemeClr val="tx1"/>
                          </a:solidFill>
                          <a:latin typeface="Calibri" panose="020F0502020204030204" pitchFamily="34" charset="0"/>
                          <a:ea typeface="+mn-ea"/>
                          <a:cs typeface="Calibri" panose="020F0502020204030204" pitchFamily="34" charset="0"/>
                          <a:hlinkClick r:id="rId14">
                            <a:extLst>
                              <a:ext uri="{A12FA001-AC4F-418D-AE19-62706E023703}">
                                <ahyp:hlinkClr xmlns:ahyp="http://schemas.microsoft.com/office/drawing/2018/hyperlinkcolor" val="tx"/>
                              </a:ext>
                            </a:extLst>
                          </a:hlinkClick>
                        </a:rPr>
                        <a:t>What is Sociology? </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Listen – </a:t>
                      </a:r>
                      <a:r>
                        <a:rPr lang="en-IE" sz="1200" kern="1200" dirty="0">
                          <a:solidFill>
                            <a:schemeClr val="tx1"/>
                          </a:solidFill>
                          <a:latin typeface="Calibri" panose="020F0502020204030204" pitchFamily="34" charset="0"/>
                          <a:ea typeface="+mn-ea"/>
                          <a:cs typeface="Calibri" panose="020F0502020204030204" pitchFamily="34" charset="0"/>
                          <a:hlinkClick r:id="rId15">
                            <a:extLst>
                              <a:ext uri="{A12FA001-AC4F-418D-AE19-62706E023703}">
                                <ahyp:hlinkClr xmlns:ahyp="http://schemas.microsoft.com/office/drawing/2018/hyperlinkcolor" val="tx"/>
                              </a:ext>
                            </a:extLst>
                          </a:hlinkClick>
                        </a:rPr>
                        <a:t>Design Thinking – Co-creation and Empathy</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YouTube video – </a:t>
                      </a:r>
                      <a:r>
                        <a:rPr lang="en-IE" sz="1200" kern="1200" dirty="0">
                          <a:solidFill>
                            <a:schemeClr val="tx1"/>
                          </a:solidFill>
                          <a:latin typeface="Calibri" panose="020F0502020204030204" pitchFamily="34" charset="0"/>
                          <a:ea typeface="+mn-ea"/>
                          <a:cs typeface="Calibri" panose="020F0502020204030204" pitchFamily="34" charset="0"/>
                          <a:hlinkClick r:id="rId16">
                            <a:extLst>
                              <a:ext uri="{A12FA001-AC4F-418D-AE19-62706E023703}">
                                <ahyp:hlinkClr xmlns:ahyp="http://schemas.microsoft.com/office/drawing/2018/hyperlinkcolor" val="tx"/>
                              </a:ext>
                            </a:extLst>
                          </a:hlinkClick>
                        </a:rPr>
                        <a:t>Change the way you solve problems</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Watch – </a:t>
                      </a:r>
                      <a:r>
                        <a:rPr lang="en-IE" sz="1200" kern="1200" dirty="0">
                          <a:solidFill>
                            <a:schemeClr val="tx1"/>
                          </a:solidFill>
                          <a:latin typeface="Calibri" panose="020F0502020204030204" pitchFamily="34" charset="0"/>
                          <a:ea typeface="+mn-ea"/>
                          <a:cs typeface="Calibri" panose="020F0502020204030204" pitchFamily="34" charset="0"/>
                          <a:hlinkClick r:id="rId17">
                            <a:extLst>
                              <a:ext uri="{A12FA001-AC4F-418D-AE19-62706E023703}">
                                <ahyp:hlinkClr xmlns:ahyp="http://schemas.microsoft.com/office/drawing/2018/hyperlinkcolor" val="tx"/>
                              </a:ext>
                            </a:extLst>
                          </a:hlinkClick>
                        </a:rPr>
                        <a:t>How to define a problem </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Download – </a:t>
                      </a:r>
                      <a:r>
                        <a:rPr lang="en-IE" sz="1200" kern="1200" dirty="0">
                          <a:solidFill>
                            <a:schemeClr val="tx1"/>
                          </a:solidFill>
                          <a:latin typeface="Calibri" panose="020F0502020204030204" pitchFamily="34" charset="0"/>
                          <a:ea typeface="+mn-ea"/>
                          <a:cs typeface="Calibri" panose="020F0502020204030204" pitchFamily="34" charset="0"/>
                          <a:hlinkClick r:id="rId18">
                            <a:extLst>
                              <a:ext uri="{A12FA001-AC4F-418D-AE19-62706E023703}">
                                <ahyp:hlinkClr xmlns:ahyp="http://schemas.microsoft.com/office/drawing/2018/hyperlinkcolor" val="tx"/>
                              </a:ext>
                            </a:extLst>
                          </a:hlinkClick>
                        </a:rPr>
                        <a:t>Mural Digital Whiteboard</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Read – </a:t>
                      </a:r>
                      <a:r>
                        <a:rPr lang="en-IE" sz="1200" kern="1200" dirty="0">
                          <a:solidFill>
                            <a:schemeClr val="tx1"/>
                          </a:solidFill>
                          <a:latin typeface="Calibri" panose="020F0502020204030204" pitchFamily="34" charset="0"/>
                          <a:ea typeface="+mn-ea"/>
                          <a:cs typeface="Calibri" panose="020F0502020204030204" pitchFamily="34" charset="0"/>
                          <a:hlinkClick r:id="rId19">
                            <a:extLst>
                              <a:ext uri="{A12FA001-AC4F-418D-AE19-62706E023703}">
                                <ahyp:hlinkClr xmlns:ahyp="http://schemas.microsoft.com/office/drawing/2018/hyperlinkcolor" val="tx"/>
                              </a:ext>
                            </a:extLst>
                          </a:hlinkClick>
                        </a:rPr>
                        <a:t>How to use excel Data Visualisation tool?</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Watch – </a:t>
                      </a:r>
                      <a:r>
                        <a:rPr lang="en-IE" sz="1200" kern="1200" dirty="0">
                          <a:solidFill>
                            <a:schemeClr val="tx1"/>
                          </a:solidFill>
                          <a:latin typeface="Calibri" panose="020F0502020204030204" pitchFamily="34" charset="0"/>
                          <a:ea typeface="+mn-ea"/>
                          <a:cs typeface="Calibri" panose="020F0502020204030204" pitchFamily="34" charset="0"/>
                          <a:hlinkClick r:id="rId20">
                            <a:extLst>
                              <a:ext uri="{A12FA001-AC4F-418D-AE19-62706E023703}">
                                <ahyp:hlinkClr xmlns:ahyp="http://schemas.microsoft.com/office/drawing/2018/hyperlinkcolor" val="tx"/>
                              </a:ext>
                            </a:extLst>
                          </a:hlinkClick>
                        </a:rPr>
                        <a:t>Design Thinking step 2: Define</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Listen – </a:t>
                      </a:r>
                      <a:r>
                        <a:rPr lang="en-IE" sz="1200" kern="1200" dirty="0">
                          <a:solidFill>
                            <a:schemeClr val="tx1"/>
                          </a:solidFill>
                          <a:latin typeface="Calibri" panose="020F0502020204030204" pitchFamily="34" charset="0"/>
                          <a:ea typeface="+mn-ea"/>
                          <a:cs typeface="Calibri" panose="020F0502020204030204" pitchFamily="34" charset="0"/>
                          <a:hlinkClick r:id="rId21">
                            <a:extLst>
                              <a:ext uri="{A12FA001-AC4F-418D-AE19-62706E023703}">
                                <ahyp:hlinkClr xmlns:ahyp="http://schemas.microsoft.com/office/drawing/2018/hyperlinkcolor" val="tx"/>
                              </a:ext>
                            </a:extLst>
                          </a:hlinkClick>
                        </a:rPr>
                        <a:t>Solving problems through Design Thinking</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Be inspired – </a:t>
                      </a:r>
                      <a:r>
                        <a:rPr lang="en-IE" sz="1200" kern="1200" dirty="0">
                          <a:solidFill>
                            <a:schemeClr val="tx1"/>
                          </a:solidFill>
                          <a:latin typeface="Calibri" panose="020F0502020204030204" pitchFamily="34" charset="0"/>
                          <a:ea typeface="+mn-ea"/>
                          <a:cs typeface="Calibri" panose="020F0502020204030204" pitchFamily="34" charset="0"/>
                          <a:hlinkClick r:id="rId22">
                            <a:extLst>
                              <a:ext uri="{A12FA001-AC4F-418D-AE19-62706E023703}">
                                <ahyp:hlinkClr xmlns:ahyp="http://schemas.microsoft.com/office/drawing/2018/hyperlinkcolor" val="tx"/>
                              </a:ext>
                            </a:extLst>
                          </a:hlinkClick>
                        </a:rPr>
                        <a:t>Innovating Communities Case Studies</a:t>
                      </a:r>
                      <a:endParaRPr lang="en-IE" sz="1200" kern="1200" dirty="0">
                        <a:solidFill>
                          <a:schemeClr val="dk1"/>
                        </a:solidFill>
                        <a:latin typeface="Calibri" panose="020F0502020204030204" pitchFamily="34" charset="0"/>
                        <a:ea typeface="+mn-ea"/>
                        <a:cs typeface="Calibri" panose="020F0502020204030204" pitchFamily="34" charset="0"/>
                      </a:endParaRPr>
                    </a:p>
                  </a:txBody>
                  <a:tcPr>
                    <a:solidFill>
                      <a:srgbClr val="94B3B2"/>
                    </a:solidFill>
                  </a:tcPr>
                </a:tc>
                <a:extLst>
                  <a:ext uri="{0D108BD9-81ED-4DB2-BD59-A6C34878D82A}">
                    <a16:rowId xmlns:a16="http://schemas.microsoft.com/office/drawing/2014/main" val="2698477536"/>
                  </a:ext>
                </a:extLst>
              </a:tr>
            </a:tbl>
          </a:graphicData>
        </a:graphic>
      </p:graphicFrame>
      <p:sp>
        <p:nvSpPr>
          <p:cNvPr id="6" name="Text Placeholder 6">
            <a:extLst>
              <a:ext uri="{FF2B5EF4-FFF2-40B4-BE49-F238E27FC236}">
                <a16:creationId xmlns:a16="http://schemas.microsoft.com/office/drawing/2014/main" id="{0EDDDDA3-66D0-D6E6-A872-2F0926735773}"/>
              </a:ext>
            </a:extLst>
          </p:cNvPr>
          <p:cNvSpPr txBox="1">
            <a:spLocks/>
          </p:cNvSpPr>
          <p:nvPr/>
        </p:nvSpPr>
        <p:spPr>
          <a:xfrm>
            <a:off x="3650292" y="773332"/>
            <a:ext cx="6016087" cy="1029971"/>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200" dirty="0">
                <a:solidFill>
                  <a:schemeClr val="bg1"/>
                </a:solidFill>
                <a:latin typeface="Calibri" panose="020F0502020204030204" pitchFamily="34" charset="0"/>
                <a:cs typeface="Calibri" panose="020F0502020204030204" pitchFamily="34" charset="0"/>
              </a:rPr>
              <a:t>Course Content Overview</a:t>
            </a:r>
          </a:p>
        </p:txBody>
      </p:sp>
    </p:spTree>
    <p:extLst>
      <p:ext uri="{BB962C8B-B14F-4D97-AF65-F5344CB8AC3E}">
        <p14:creationId xmlns:p14="http://schemas.microsoft.com/office/powerpoint/2010/main" val="898594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72BA45-FFD6-9245-B3EB-2E9B364D8FA3}"/>
              </a:ext>
            </a:extLst>
          </p:cNvPr>
          <p:cNvSpPr>
            <a:spLocks noGrp="1"/>
          </p:cNvSpPr>
          <p:nvPr>
            <p:ph type="body" sz="quarter" idx="11"/>
          </p:nvPr>
        </p:nvSpPr>
        <p:spPr/>
        <p:txBody>
          <a:bodyPr/>
          <a:lstStyle/>
          <a:p>
            <a:r>
              <a:rPr lang="en-US" dirty="0"/>
              <a:t>1.0</a:t>
            </a:r>
          </a:p>
        </p:txBody>
      </p:sp>
      <p:sp>
        <p:nvSpPr>
          <p:cNvPr id="13" name="Text Placeholder 12">
            <a:extLst>
              <a:ext uri="{FF2B5EF4-FFF2-40B4-BE49-F238E27FC236}">
                <a16:creationId xmlns:a16="http://schemas.microsoft.com/office/drawing/2014/main" id="{67329C64-82FA-1241-9B2B-B0C734F71922}"/>
              </a:ext>
            </a:extLst>
          </p:cNvPr>
          <p:cNvSpPr>
            <a:spLocks noGrp="1"/>
          </p:cNvSpPr>
          <p:nvPr>
            <p:ph type="body" sz="quarter" idx="48"/>
          </p:nvPr>
        </p:nvSpPr>
        <p:spPr/>
        <p:txBody>
          <a:bodyPr/>
          <a:lstStyle/>
          <a:p>
            <a:r>
              <a:rPr lang="en-US" dirty="0"/>
              <a:t>Welcome</a:t>
            </a:r>
          </a:p>
        </p:txBody>
      </p:sp>
      <p:sp>
        <p:nvSpPr>
          <p:cNvPr id="6" name="Text Placeholder 5">
            <a:extLst>
              <a:ext uri="{FF2B5EF4-FFF2-40B4-BE49-F238E27FC236}">
                <a16:creationId xmlns:a16="http://schemas.microsoft.com/office/drawing/2014/main" id="{626FBF3D-169F-FE44-9E11-F2EB3C4013A1}"/>
              </a:ext>
            </a:extLst>
          </p:cNvPr>
          <p:cNvSpPr>
            <a:spLocks noGrp="1"/>
          </p:cNvSpPr>
          <p:nvPr>
            <p:ph type="body" sz="quarter" idx="13"/>
          </p:nvPr>
        </p:nvSpPr>
        <p:spPr/>
        <p:txBody>
          <a:bodyPr/>
          <a:lstStyle/>
          <a:p>
            <a:r>
              <a:rPr lang="en-US" dirty="0"/>
              <a:t>2.0</a:t>
            </a:r>
          </a:p>
        </p:txBody>
      </p:sp>
      <p:sp>
        <p:nvSpPr>
          <p:cNvPr id="7" name="Text Placeholder 6">
            <a:extLst>
              <a:ext uri="{FF2B5EF4-FFF2-40B4-BE49-F238E27FC236}">
                <a16:creationId xmlns:a16="http://schemas.microsoft.com/office/drawing/2014/main" id="{BC0E0B4D-2E2A-3B4B-8492-0085956F97EA}"/>
              </a:ext>
            </a:extLst>
          </p:cNvPr>
          <p:cNvSpPr>
            <a:spLocks noGrp="1"/>
          </p:cNvSpPr>
          <p:nvPr>
            <p:ph type="body" sz="quarter" idx="14"/>
          </p:nvPr>
        </p:nvSpPr>
        <p:spPr>
          <a:xfrm>
            <a:off x="2853014" y="4221848"/>
            <a:ext cx="4260036" cy="348400"/>
          </a:xfrm>
        </p:spPr>
        <p:txBody>
          <a:bodyPr/>
          <a:lstStyle/>
          <a:p>
            <a:r>
              <a:rPr lang="en-US" dirty="0"/>
              <a:t>About the </a:t>
            </a:r>
            <a:r>
              <a:rPr lang="en-GB" dirty="0"/>
              <a:t>Open Education Resources – Training Course </a:t>
            </a:r>
          </a:p>
          <a:p>
            <a:endParaRPr lang="en-US" dirty="0"/>
          </a:p>
        </p:txBody>
      </p:sp>
      <p:sp>
        <p:nvSpPr>
          <p:cNvPr id="8" name="Text Placeholder 7">
            <a:extLst>
              <a:ext uri="{FF2B5EF4-FFF2-40B4-BE49-F238E27FC236}">
                <a16:creationId xmlns:a16="http://schemas.microsoft.com/office/drawing/2014/main" id="{8E73B763-BBD0-F74D-88AB-BCB29FC92F8E}"/>
              </a:ext>
            </a:extLst>
          </p:cNvPr>
          <p:cNvSpPr>
            <a:spLocks noGrp="1"/>
          </p:cNvSpPr>
          <p:nvPr>
            <p:ph type="body" sz="quarter" idx="15"/>
          </p:nvPr>
        </p:nvSpPr>
        <p:spPr/>
        <p:txBody>
          <a:bodyPr/>
          <a:lstStyle/>
          <a:p>
            <a:r>
              <a:rPr lang="en-US" dirty="0"/>
              <a:t>3.0</a:t>
            </a:r>
          </a:p>
        </p:txBody>
      </p:sp>
      <p:sp>
        <p:nvSpPr>
          <p:cNvPr id="10" name="Text Placeholder 9">
            <a:extLst>
              <a:ext uri="{FF2B5EF4-FFF2-40B4-BE49-F238E27FC236}">
                <a16:creationId xmlns:a16="http://schemas.microsoft.com/office/drawing/2014/main" id="{A2CD762B-EFD4-FD43-99AD-352F0A79E2CA}"/>
              </a:ext>
            </a:extLst>
          </p:cNvPr>
          <p:cNvSpPr>
            <a:spLocks noGrp="1"/>
          </p:cNvSpPr>
          <p:nvPr>
            <p:ph type="body" sz="quarter" idx="19"/>
          </p:nvPr>
        </p:nvSpPr>
        <p:spPr/>
        <p:txBody>
          <a:bodyPr/>
          <a:lstStyle/>
          <a:p>
            <a:r>
              <a:rPr lang="en-US" dirty="0"/>
              <a:t>General instructions for Educators</a:t>
            </a:r>
          </a:p>
        </p:txBody>
      </p:sp>
      <p:sp>
        <p:nvSpPr>
          <p:cNvPr id="9" name="Text Placeholder 8">
            <a:extLst>
              <a:ext uri="{FF2B5EF4-FFF2-40B4-BE49-F238E27FC236}">
                <a16:creationId xmlns:a16="http://schemas.microsoft.com/office/drawing/2014/main" id="{57C09181-4420-B14C-9DBB-E87B4F629970}"/>
              </a:ext>
            </a:extLst>
          </p:cNvPr>
          <p:cNvSpPr>
            <a:spLocks noGrp="1"/>
          </p:cNvSpPr>
          <p:nvPr>
            <p:ph type="body" sz="quarter" idx="17"/>
          </p:nvPr>
        </p:nvSpPr>
        <p:spPr/>
        <p:txBody>
          <a:bodyPr/>
          <a:lstStyle/>
          <a:p>
            <a:r>
              <a:rPr lang="en-US" dirty="0"/>
              <a:t>4.0</a:t>
            </a:r>
          </a:p>
        </p:txBody>
      </p:sp>
      <p:sp>
        <p:nvSpPr>
          <p:cNvPr id="11" name="Text Placeholder 10">
            <a:extLst>
              <a:ext uri="{FF2B5EF4-FFF2-40B4-BE49-F238E27FC236}">
                <a16:creationId xmlns:a16="http://schemas.microsoft.com/office/drawing/2014/main" id="{5A5AE2C8-21E1-C448-AF12-DC6918B4567A}"/>
              </a:ext>
            </a:extLst>
          </p:cNvPr>
          <p:cNvSpPr>
            <a:spLocks noGrp="1"/>
          </p:cNvSpPr>
          <p:nvPr>
            <p:ph type="body" sz="quarter" idx="20"/>
          </p:nvPr>
        </p:nvSpPr>
        <p:spPr/>
        <p:txBody>
          <a:bodyPr/>
          <a:lstStyle/>
          <a:p>
            <a:r>
              <a:rPr lang="en-US" dirty="0"/>
              <a:t>Course Delivery Options</a:t>
            </a:r>
          </a:p>
        </p:txBody>
      </p:sp>
      <p:sp>
        <p:nvSpPr>
          <p:cNvPr id="12" name="Text Placeholder 11">
            <a:extLst>
              <a:ext uri="{FF2B5EF4-FFF2-40B4-BE49-F238E27FC236}">
                <a16:creationId xmlns:a16="http://schemas.microsoft.com/office/drawing/2014/main" id="{9DB13265-F3D2-0B45-A044-D1A8FBA0C7AB}"/>
              </a:ext>
            </a:extLst>
          </p:cNvPr>
          <p:cNvSpPr>
            <a:spLocks noGrp="1"/>
          </p:cNvSpPr>
          <p:nvPr>
            <p:ph type="body" sz="quarter" idx="47"/>
          </p:nvPr>
        </p:nvSpPr>
        <p:spPr/>
        <p:txBody>
          <a:bodyPr/>
          <a:lstStyle/>
          <a:p>
            <a:r>
              <a:rPr lang="en-US" dirty="0"/>
              <a:t>contents</a:t>
            </a:r>
          </a:p>
        </p:txBody>
      </p:sp>
      <p:sp>
        <p:nvSpPr>
          <p:cNvPr id="14" name="Text Placeholder 13">
            <a:extLst>
              <a:ext uri="{FF2B5EF4-FFF2-40B4-BE49-F238E27FC236}">
                <a16:creationId xmlns:a16="http://schemas.microsoft.com/office/drawing/2014/main" id="{1216C6A4-F0EF-9B40-8AC3-5C26FFFCCAB2}"/>
              </a:ext>
            </a:extLst>
          </p:cNvPr>
          <p:cNvSpPr>
            <a:spLocks noGrp="1"/>
          </p:cNvSpPr>
          <p:nvPr>
            <p:ph type="body" sz="quarter" idx="51"/>
          </p:nvPr>
        </p:nvSpPr>
        <p:spPr/>
        <p:txBody>
          <a:bodyPr/>
          <a:lstStyle/>
          <a:p>
            <a:r>
              <a:rPr lang="en-US" dirty="0"/>
              <a:t>4.1</a:t>
            </a:r>
          </a:p>
        </p:txBody>
      </p:sp>
      <p:sp>
        <p:nvSpPr>
          <p:cNvPr id="15" name="Text Placeholder 14">
            <a:extLst>
              <a:ext uri="{FF2B5EF4-FFF2-40B4-BE49-F238E27FC236}">
                <a16:creationId xmlns:a16="http://schemas.microsoft.com/office/drawing/2014/main" id="{5E2BC448-54C7-254A-8889-0087FB460491}"/>
              </a:ext>
            </a:extLst>
          </p:cNvPr>
          <p:cNvSpPr>
            <a:spLocks noGrp="1"/>
          </p:cNvSpPr>
          <p:nvPr>
            <p:ph type="body" sz="quarter" idx="52"/>
          </p:nvPr>
        </p:nvSpPr>
        <p:spPr/>
        <p:txBody>
          <a:bodyPr/>
          <a:lstStyle/>
          <a:p>
            <a:r>
              <a:rPr lang="en-US" dirty="0"/>
              <a:t>What the Modules cover</a:t>
            </a:r>
          </a:p>
        </p:txBody>
      </p:sp>
      <p:sp>
        <p:nvSpPr>
          <p:cNvPr id="16" name="Text Placeholder 15">
            <a:extLst>
              <a:ext uri="{FF2B5EF4-FFF2-40B4-BE49-F238E27FC236}">
                <a16:creationId xmlns:a16="http://schemas.microsoft.com/office/drawing/2014/main" id="{302FF3D8-5D3F-1A4F-BE61-651BAEFB3A05}"/>
              </a:ext>
            </a:extLst>
          </p:cNvPr>
          <p:cNvSpPr>
            <a:spLocks noGrp="1"/>
          </p:cNvSpPr>
          <p:nvPr>
            <p:ph type="body" sz="quarter" idx="53"/>
          </p:nvPr>
        </p:nvSpPr>
        <p:spPr/>
        <p:txBody>
          <a:bodyPr/>
          <a:lstStyle/>
          <a:p>
            <a:r>
              <a:rPr lang="en-US" dirty="0"/>
              <a:t>5.0</a:t>
            </a:r>
          </a:p>
        </p:txBody>
      </p:sp>
      <p:sp>
        <p:nvSpPr>
          <p:cNvPr id="17" name="Text Placeholder 16">
            <a:extLst>
              <a:ext uri="{FF2B5EF4-FFF2-40B4-BE49-F238E27FC236}">
                <a16:creationId xmlns:a16="http://schemas.microsoft.com/office/drawing/2014/main" id="{0648A857-0CA3-9B41-BF54-58DCB1F246C4}"/>
              </a:ext>
            </a:extLst>
          </p:cNvPr>
          <p:cNvSpPr>
            <a:spLocks noGrp="1"/>
          </p:cNvSpPr>
          <p:nvPr>
            <p:ph type="body" sz="quarter" idx="54"/>
          </p:nvPr>
        </p:nvSpPr>
        <p:spPr/>
        <p:txBody>
          <a:bodyPr/>
          <a:lstStyle/>
          <a:p>
            <a:r>
              <a:rPr lang="en-US" dirty="0"/>
              <a:t>Course content overview</a:t>
            </a:r>
          </a:p>
        </p:txBody>
      </p:sp>
      <p:sp>
        <p:nvSpPr>
          <p:cNvPr id="18" name="Slide Number Placeholder 5">
            <a:extLst>
              <a:ext uri="{FF2B5EF4-FFF2-40B4-BE49-F238E27FC236}">
                <a16:creationId xmlns:a16="http://schemas.microsoft.com/office/drawing/2014/main" id="{EC9FC88A-9B52-7142-AD46-A0F0C5128851}"/>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2</a:t>
            </a:fld>
            <a:endParaRPr lang="en-US" dirty="0"/>
          </a:p>
        </p:txBody>
      </p:sp>
      <p:sp>
        <p:nvSpPr>
          <p:cNvPr id="2" name="Text Placeholder 15">
            <a:extLst>
              <a:ext uri="{FF2B5EF4-FFF2-40B4-BE49-F238E27FC236}">
                <a16:creationId xmlns:a16="http://schemas.microsoft.com/office/drawing/2014/main" id="{F36D9B1C-9116-796B-61AC-99745330E369}"/>
              </a:ext>
            </a:extLst>
          </p:cNvPr>
          <p:cNvSpPr txBox="1">
            <a:spLocks/>
          </p:cNvSpPr>
          <p:nvPr/>
        </p:nvSpPr>
        <p:spPr>
          <a:xfrm>
            <a:off x="2089972" y="6513532"/>
            <a:ext cx="648000" cy="348400"/>
          </a:xfrm>
          <a:prstGeom prst="rect">
            <a:avLst/>
          </a:prstGeom>
        </p:spPr>
        <p:txBody>
          <a:bodyPr vert="horz" lIns="91440" tIns="45720" rIns="91440" bIns="45720"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1" i="0" kern="120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6.0</a:t>
            </a:r>
          </a:p>
        </p:txBody>
      </p:sp>
      <p:sp>
        <p:nvSpPr>
          <p:cNvPr id="3" name="Text Placeholder 16">
            <a:extLst>
              <a:ext uri="{FF2B5EF4-FFF2-40B4-BE49-F238E27FC236}">
                <a16:creationId xmlns:a16="http://schemas.microsoft.com/office/drawing/2014/main" id="{F0191A70-04B0-D95D-6890-2C1A3C86D326}"/>
              </a:ext>
            </a:extLst>
          </p:cNvPr>
          <p:cNvSpPr txBox="1">
            <a:spLocks/>
          </p:cNvSpPr>
          <p:nvPr/>
        </p:nvSpPr>
        <p:spPr>
          <a:xfrm>
            <a:off x="2853014" y="6513532"/>
            <a:ext cx="4260036" cy="348400"/>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1600" b="0" i="0" kern="120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Sample timetable</a:t>
            </a:r>
          </a:p>
        </p:txBody>
      </p:sp>
      <p:pic>
        <p:nvPicPr>
          <p:cNvPr id="2050" name="Picture 2">
            <a:extLst>
              <a:ext uri="{FF2B5EF4-FFF2-40B4-BE49-F238E27FC236}">
                <a16:creationId xmlns:a16="http://schemas.microsoft.com/office/drawing/2014/main" id="{B6C66FF6-03DE-E711-4D33-1F4521F56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924" y="9525019"/>
            <a:ext cx="877421" cy="3069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BFC4FEA-F594-6296-AE19-2B2F175FB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2857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6B579AEB-B32E-76BF-CBAA-121AFD344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
            <a:ext cx="295275" cy="29527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6">
            <a:extLst>
              <a:ext uri="{FF2B5EF4-FFF2-40B4-BE49-F238E27FC236}">
                <a16:creationId xmlns:a16="http://schemas.microsoft.com/office/drawing/2014/main" id="{F06BE1C3-F933-AAF7-6D5F-6C29A937DA26}"/>
              </a:ext>
            </a:extLst>
          </p:cNvPr>
          <p:cNvSpPr>
            <a:spLocks noChangeArrowheads="1"/>
          </p:cNvSpPr>
          <p:nvPr/>
        </p:nvSpPr>
        <p:spPr bwMode="auto">
          <a:xfrm rot="10800000" flipV="1">
            <a:off x="3661698" y="9386125"/>
            <a:ext cx="2192178"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333333"/>
                </a:solidFill>
                <a:effectLst/>
                <a:latin typeface="Source Sans Pro" panose="020B0503030403020204" pitchFamily="34" charset="0"/>
              </a:rPr>
              <a:t>Design for Change Open Educational Resources © 2023 by Design for Social Change Partnership is licensed under </a:t>
            </a:r>
            <a:r>
              <a:rPr kumimoji="0" lang="en-US" altLang="en-US" sz="800" b="0" i="0" u="none" strike="noStrike" cap="none" normalizeH="0" baseline="0" dirty="0">
                <a:ln>
                  <a:noFill/>
                </a:ln>
                <a:solidFill>
                  <a:srgbClr val="D14500"/>
                </a:solidFill>
                <a:effectLst/>
                <a:latin typeface="Source Sans Pro" panose="020B0503030403020204" pitchFamily="34" charset="0"/>
                <a:hlinkClick r:id="rId5"/>
              </a:rPr>
              <a:t>CC BY-SA 4.0  </a:t>
            </a:r>
            <a:r>
              <a:rPr kumimoji="0" lang="en-US" altLang="en-US" sz="800" b="0" i="0" u="none" strike="noStrike" cap="none" normalizeH="0" baseline="0" dirty="0">
                <a:ln>
                  <a:noFill/>
                </a:ln>
                <a:solidFill>
                  <a:srgbClr val="D14500"/>
                </a:solidFill>
                <a:effectLst/>
                <a:latin typeface="Source Sans Pro" panose="020B0503030403020204" pitchFamily="34" charset="0"/>
              </a:rPr>
              <a:t> </a:t>
            </a:r>
            <a:r>
              <a:rPr kumimoji="0" lang="en-US" altLang="en-US" sz="800" b="0" i="0" u="none" strike="noStrike" cap="none" normalizeH="0" baseline="0" dirty="0">
                <a:ln>
                  <a:noFill/>
                </a:ln>
                <a:solidFill>
                  <a:srgbClr val="D14500"/>
                </a:solidFill>
                <a:effectLst/>
                <a:latin typeface="Source Sans Pro" panose="020B0503030403020204" pitchFamily="34" charset="0"/>
                <a:hlinkClick r:id="rId5"/>
              </a:rPr>
              <a:t>          </a:t>
            </a:r>
            <a:r>
              <a:rPr kumimoji="0" lang="en-US" altLang="en-US" sz="800" b="0" i="0" u="none" strike="noStrike" cap="none" normalizeH="0" baseline="0" dirty="0">
                <a:ln>
                  <a:noFill/>
                </a:ln>
                <a:solidFill>
                  <a:srgbClr val="D14500"/>
                </a:solidFill>
                <a:effectLst/>
                <a:latin typeface="Source Sans Pro" panose="020B0503030403020204" pitchFamily="34" charset="0"/>
              </a:rPr>
              <a:t>      </a:t>
            </a:r>
            <a:r>
              <a:rPr kumimoji="0" lang="en-US" altLang="en-US" sz="800" b="0" i="0" u="none" strike="noStrike" cap="none" normalizeH="0" baseline="0" dirty="0">
                <a:ln>
                  <a:noFill/>
                </a:ln>
                <a:solidFill>
                  <a:schemeClr val="tx1"/>
                </a:solidFill>
                <a:effectLst/>
              </a:rPr>
              <a:t> </a:t>
            </a:r>
            <a:endParaRPr kumimoji="0" lang="en-US" altLang="en-US" sz="800" b="0" i="0" u="none" strike="noStrike" cap="none" normalizeH="0" baseline="0" dirty="0">
              <a:ln>
                <a:noFill/>
              </a:ln>
              <a:solidFill>
                <a:schemeClr val="tx1"/>
              </a:solidFill>
              <a:effectLst/>
              <a:latin typeface="Arial" panose="020B0604020202020204" pitchFamily="34" charset="0"/>
            </a:endParaRPr>
          </a:p>
        </p:txBody>
      </p:sp>
      <p:sp>
        <p:nvSpPr>
          <p:cNvPr id="20" name="AutoShape 7">
            <a:hlinkClick r:id="rId5"/>
            <a:extLst>
              <a:ext uri="{FF2B5EF4-FFF2-40B4-BE49-F238E27FC236}">
                <a16:creationId xmlns:a16="http://schemas.microsoft.com/office/drawing/2014/main" id="{630EBC0A-7067-4516-6DD9-7338BE13E07B}"/>
              </a:ext>
            </a:extLst>
          </p:cNvPr>
          <p:cNvSpPr>
            <a:spLocks noChangeAspect="1" noChangeArrowheads="1"/>
          </p:cNvSpPr>
          <p:nvPr/>
        </p:nvSpPr>
        <p:spPr bwMode="auto">
          <a:xfrm rot="10800000">
            <a:off x="9612715" y="5345156"/>
            <a:ext cx="116084"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AutoShape 8">
            <a:extLst>
              <a:ext uri="{FF2B5EF4-FFF2-40B4-BE49-F238E27FC236}">
                <a16:creationId xmlns:a16="http://schemas.microsoft.com/office/drawing/2014/main" id="{28F38439-75DA-E4B2-6BE4-5D933150DF20}"/>
              </a:ext>
            </a:extLst>
          </p:cNvPr>
          <p:cNvSpPr>
            <a:spLocks noChangeAspect="1" noChangeArrowheads="1"/>
          </p:cNvSpPr>
          <p:nvPr/>
        </p:nvSpPr>
        <p:spPr bwMode="auto">
          <a:xfrm rot="10800000">
            <a:off x="9884177" y="5345156"/>
            <a:ext cx="116084"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41281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168B18-7D5E-D07B-B0A1-5B85E3C06DFF}"/>
              </a:ext>
            </a:extLst>
          </p:cNvPr>
          <p:cNvSpPr>
            <a:spLocks noGrp="1"/>
          </p:cNvSpPr>
          <p:nvPr>
            <p:ph type="sldNum" sz="quarter" idx="4"/>
          </p:nvPr>
        </p:nvSpPr>
        <p:spPr/>
        <p:txBody>
          <a:bodyPr/>
          <a:lstStyle/>
          <a:p>
            <a:fld id="{CB2079F2-58AF-ED44-82D7-E04B2F6FD686}" type="slidenum">
              <a:rPr lang="en-US" smtClean="0"/>
              <a:pPr/>
              <a:t>20</a:t>
            </a:fld>
            <a:endParaRPr lang="en-US" dirty="0"/>
          </a:p>
        </p:txBody>
      </p:sp>
      <p:graphicFrame>
        <p:nvGraphicFramePr>
          <p:cNvPr id="4" name="Table 4">
            <a:extLst>
              <a:ext uri="{FF2B5EF4-FFF2-40B4-BE49-F238E27FC236}">
                <a16:creationId xmlns:a16="http://schemas.microsoft.com/office/drawing/2014/main" id="{5CE9CF74-E649-1913-8961-A54AD3DFE767}"/>
              </a:ext>
            </a:extLst>
          </p:cNvPr>
          <p:cNvGraphicFramePr>
            <a:graphicFrameLocks noGrp="1"/>
          </p:cNvGraphicFramePr>
          <p:nvPr>
            <p:extLst>
              <p:ext uri="{D42A27DB-BD31-4B8C-83A1-F6EECF244321}">
                <p14:modId xmlns:p14="http://schemas.microsoft.com/office/powerpoint/2010/main" val="4256182456"/>
              </p:ext>
            </p:extLst>
          </p:nvPr>
        </p:nvGraphicFramePr>
        <p:xfrm>
          <a:off x="814438" y="2008027"/>
          <a:ext cx="6235597" cy="8291197"/>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086575"/>
                          </a:highlight>
                          <a:latin typeface="Calibri" panose="020F0502020204030204" pitchFamily="34" charset="0"/>
                          <a:cs typeface="Calibri" panose="020F0502020204030204" pitchFamily="34" charset="0"/>
                        </a:rPr>
                        <a:t>MODULE 3</a:t>
                      </a:r>
                    </a:p>
                  </a:txBody>
                  <a:tcPr>
                    <a:solidFill>
                      <a:srgbClr val="94B3B2"/>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086575"/>
                          </a:highlight>
                          <a:uLnTx/>
                          <a:uFillTx/>
                          <a:latin typeface="Calibri" panose="020F0502020204030204" pitchFamily="34" charset="0"/>
                          <a:cs typeface="Calibri" panose="020F0502020204030204" pitchFamily="34" charset="0"/>
                        </a:rPr>
                        <a:t>Ideate, Prototype &amp; Test </a:t>
                      </a:r>
                    </a:p>
                  </a:txBody>
                  <a:tcPr>
                    <a:solidFill>
                      <a:srgbClr val="94B3B2"/>
                    </a:solidFill>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r>
                        <a:rPr lang="en-IE" sz="1200" dirty="0">
                          <a:latin typeface="Calibri" panose="020F0502020204030204" pitchFamily="34" charset="0"/>
                          <a:cs typeface="Calibri" panose="020F0502020204030204" pitchFamily="34" charset="0"/>
                        </a:rPr>
                        <a:t>This module is an introduction to the third, forth and fifth steps in the process of Design Thinking. Guiding learners through the ideation phase, how to come up with ideas that will benefit the communities. Then onto the Prototyping phase, and finally onto the Testing phase.</a:t>
                      </a:r>
                    </a:p>
                  </a:txBody>
                  <a:tcPr>
                    <a:solidFill>
                      <a:srgbClr val="94B3B2"/>
                    </a:solidFill>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lnSpc>
                          <a:spcPct val="107000"/>
                        </a:lnSpc>
                        <a:spcAft>
                          <a:spcPts val="800"/>
                        </a:spcAft>
                      </a:pPr>
                      <a:r>
                        <a:rPr lang="en-US" sz="1200" dirty="0">
                          <a:solidFill>
                            <a:schemeClr val="tx1"/>
                          </a:solidFill>
                          <a:effectLst/>
                          <a:latin typeface="Calibri" panose="020F0502020204030204" pitchFamily="34" charset="0"/>
                          <a:cs typeface="Calibri" panose="020F0502020204030204" pitchFamily="34" charset="0"/>
                        </a:rPr>
                        <a:t>Giving learners the basics of the next three stages in the Design Thinking process. Ideation, Prototyping and Testing.</a:t>
                      </a:r>
                      <a:endParaRPr lang="en-GB" sz="1200" dirty="0">
                        <a:solidFill>
                          <a:schemeClr val="tx1"/>
                        </a:solidFill>
                        <a:effectLst/>
                        <a:latin typeface="Calibri" panose="020F0502020204030204" pitchFamily="34" charset="0"/>
                        <a:cs typeface="Calibri" panose="020F0502020204030204" pitchFamily="34" charset="0"/>
                      </a:endParaRPr>
                    </a:p>
                  </a:txBody>
                  <a:tcPr marL="68580" marR="68580" marT="0" marB="0">
                    <a:solidFill>
                      <a:srgbClr val="94B3B2"/>
                    </a:solidFill>
                  </a:tcPr>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marL="154716" indent="-154716">
                        <a:buClr>
                          <a:srgbClr val="86D3E2"/>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Ideate towards sustainable equitable solutions</a:t>
                      </a:r>
                    </a:p>
                    <a:p>
                      <a:pPr marL="154716" indent="-154716">
                        <a:buClr>
                          <a:srgbClr val="86D3E2"/>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Ideation – What it looks like</a:t>
                      </a:r>
                    </a:p>
                    <a:p>
                      <a:pPr marL="154716" indent="-154716">
                        <a:buClr>
                          <a:srgbClr val="86D3E2"/>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Let’s think about how to ideate towards sustainable equitable solutions</a:t>
                      </a:r>
                    </a:p>
                    <a:p>
                      <a:pPr marL="154716" indent="-154716">
                        <a:buClr>
                          <a:srgbClr val="86D3E2"/>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Challenge Based Learning Exercise</a:t>
                      </a:r>
                    </a:p>
                    <a:p>
                      <a:pPr marL="154716" indent="-154716">
                        <a:buClr>
                          <a:srgbClr val="86D3E2"/>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Helpful Resources</a:t>
                      </a:r>
                    </a:p>
                  </a:txBody>
                  <a:tcPr>
                    <a:solidFill>
                      <a:srgbClr val="94B3B2"/>
                    </a:solidFill>
                  </a:tcPr>
                </a:tc>
                <a:extLst>
                  <a:ext uri="{0D108BD9-81ED-4DB2-BD59-A6C34878D82A}">
                    <a16:rowId xmlns:a16="http://schemas.microsoft.com/office/drawing/2014/main" val="3376724937"/>
                  </a:ext>
                </a:extLst>
              </a:tr>
              <a:tr h="118427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Challenge Based Learning Activity</a:t>
                      </a:r>
                      <a:endParaRPr lang="en-IE" sz="1200" b="1" dirty="0">
                        <a:solidFill>
                          <a:schemeClr val="tx1"/>
                        </a:solidFill>
                        <a:effectLst/>
                        <a:latin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GB" sz="1200" kern="1200" dirty="0">
                          <a:solidFill>
                            <a:schemeClr val="dk1"/>
                          </a:solidFill>
                          <a:latin typeface="Calibri" panose="020F0502020204030204" pitchFamily="34" charset="0"/>
                          <a:ea typeface="+mn-ea"/>
                          <a:cs typeface="Calibri" panose="020F0502020204030204" pitchFamily="34" charset="0"/>
                        </a:rPr>
                        <a:t>Design a system that helps communities reduce their carbon footprint.</a:t>
                      </a:r>
                    </a:p>
                    <a:p>
                      <a:r>
                        <a:rPr lang="en-GB" sz="1200" b="1" kern="1200" dirty="0">
                          <a:solidFill>
                            <a:schemeClr val="dk1"/>
                          </a:solidFill>
                          <a:latin typeface="Calibri" panose="020F0502020204030204" pitchFamily="34" charset="0"/>
                          <a:ea typeface="+mn-ea"/>
                          <a:cs typeface="Calibri" panose="020F0502020204030204" pitchFamily="34" charset="0"/>
                        </a:rPr>
                        <a:t>Challenge – </a:t>
                      </a:r>
                      <a:r>
                        <a:rPr lang="en-GB" sz="1200" kern="1200" dirty="0">
                          <a:solidFill>
                            <a:schemeClr val="dk1"/>
                          </a:solidFill>
                          <a:latin typeface="Calibri" panose="020F0502020204030204" pitchFamily="34" charset="0"/>
                          <a:ea typeface="+mn-ea"/>
                          <a:cs typeface="Calibri" panose="020F0502020204030204" pitchFamily="34" charset="0"/>
                        </a:rPr>
                        <a:t>What prototype my community needs? Building a lo-fi prototype.</a:t>
                      </a:r>
                    </a:p>
                    <a:p>
                      <a:r>
                        <a:rPr lang="en-GB" sz="1200" b="1" kern="1200" dirty="0">
                          <a:solidFill>
                            <a:schemeClr val="dk1"/>
                          </a:solidFill>
                          <a:latin typeface="Calibri" panose="020F0502020204030204" pitchFamily="34" charset="0"/>
                          <a:ea typeface="+mn-ea"/>
                          <a:cs typeface="Calibri" panose="020F0502020204030204" pitchFamily="34" charset="0"/>
                        </a:rPr>
                        <a:t>Challenge – </a:t>
                      </a:r>
                      <a:r>
                        <a:rPr lang="en-GB" sz="1200" kern="1200" dirty="0">
                          <a:solidFill>
                            <a:schemeClr val="dk1"/>
                          </a:solidFill>
                          <a:latin typeface="Calibri" panose="020F0502020204030204" pitchFamily="34" charset="0"/>
                          <a:ea typeface="+mn-ea"/>
                          <a:cs typeface="Calibri" panose="020F0502020204030204" pitchFamily="34" charset="0"/>
                        </a:rPr>
                        <a:t>Is my idea valid?:  Plan a focus group session. </a:t>
                      </a:r>
                    </a:p>
                  </a:txBody>
                  <a:tcPr>
                    <a:solidFill>
                      <a:srgbClr val="94B3B2"/>
                    </a:solidFill>
                  </a:tcPr>
                </a:tc>
                <a:extLst>
                  <a:ext uri="{0D108BD9-81ED-4DB2-BD59-A6C34878D82A}">
                    <a16:rowId xmlns:a16="http://schemas.microsoft.com/office/drawing/2014/main" val="2484982787"/>
                  </a:ext>
                </a:extLst>
              </a:tr>
              <a:tr h="1184274">
                <a:tc>
                  <a:txBody>
                    <a:bodyPr/>
                    <a:lstStyle/>
                    <a:p>
                      <a:pPr>
                        <a:lnSpc>
                          <a:spcPct val="107000"/>
                        </a:lnSpc>
                        <a:spcAft>
                          <a:spcPts val="800"/>
                        </a:spcAft>
                      </a:pPr>
                      <a:r>
                        <a:rPr lang="en-IE" sz="1200" b="1" dirty="0">
                          <a:solidFill>
                            <a:schemeClr val="tx1"/>
                          </a:solidFill>
                          <a:effectLst/>
                          <a:latin typeface="Calibri" panose="020F0502020204030204" pitchFamily="34" charset="0"/>
                          <a:cs typeface="Calibri" panose="020F0502020204030204" pitchFamily="34" charset="0"/>
                        </a:rPr>
                        <a:t>Resources / Links</a:t>
                      </a:r>
                    </a:p>
                  </a:txBody>
                  <a:tcPr marL="68580" marR="68580" marT="0" marB="0">
                    <a:solidFill>
                      <a:srgbClr val="94B3B2"/>
                    </a:solidFill>
                  </a:tcPr>
                </a:tc>
                <a:tc>
                  <a:txBody>
                    <a:bodyPr/>
                    <a:lstStyle/>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YouTube video – </a:t>
                      </a:r>
                      <a:r>
                        <a:rPr lang="en-GB" sz="1200" kern="1200" dirty="0">
                          <a:solidFill>
                            <a:schemeClr val="tx1"/>
                          </a:solidFill>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Design Thinking: Ideate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Jamboard</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Use – </a:t>
                      </a:r>
                      <a:r>
                        <a:rPr lang="en-GB" sz="1200" kern="1200" dirty="0">
                          <a:solidFill>
                            <a:schemeClr val="tx1"/>
                          </a:solidFill>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5 Ways to Improve your creative thinking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Review – </a:t>
                      </a:r>
                      <a:r>
                        <a:rPr lang="en-GB" sz="1200" kern="1200" dirty="0">
                          <a:solidFill>
                            <a:schemeClr val="tx1"/>
                          </a:solidFill>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9 best exercises to spark creativity in ideation</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Read this – </a:t>
                      </a:r>
                      <a:r>
                        <a:rPr lang="en-GB" sz="1200" kern="1200" dirty="0">
                          <a:solidFill>
                            <a:schemeClr val="tx1"/>
                          </a:solidFill>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Design Thinking's exciting third phase: Ideation </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4 simple ways to have a great idea</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Listen – </a:t>
                      </a:r>
                      <a:r>
                        <a:rPr lang="en-GB" sz="1200" kern="1200" dirty="0">
                          <a:solidFill>
                            <a:schemeClr val="tx1"/>
                          </a:solidFill>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Ideation Podcast</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Case Study - </a:t>
                      </a:r>
                      <a:r>
                        <a:rPr lang="en-GB" sz="1200" kern="1200" dirty="0">
                          <a:solidFill>
                            <a:schemeClr val="tx1"/>
                          </a:solidFill>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val="tx"/>
                              </a:ext>
                            </a:extLst>
                          </a:hlinkClick>
                        </a:rPr>
                        <a:t>Helping People Adopt Sustainable Habits</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YouTube video – </a:t>
                      </a:r>
                      <a:r>
                        <a:rPr lang="en-GB" sz="1200" kern="1200" dirty="0">
                          <a:solidFill>
                            <a:schemeClr val="tx1"/>
                          </a:solidFill>
                          <a:latin typeface="Calibri" panose="020F0502020204030204" pitchFamily="34" charset="0"/>
                          <a:ea typeface="+mn-ea"/>
                          <a:cs typeface="Calibri" panose="020F0502020204030204" pitchFamily="34" charset="0"/>
                          <a:hlinkClick r:id="rId10">
                            <a:extLst>
                              <a:ext uri="{A12FA001-AC4F-418D-AE19-62706E023703}">
                                <ahyp:hlinkClr xmlns:ahyp="http://schemas.microsoft.com/office/drawing/2018/hyperlinkcolor" val="tx"/>
                              </a:ext>
                            </a:extLst>
                          </a:hlinkClick>
                        </a:rPr>
                        <a:t>What is Prototyping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11">
                            <a:extLst>
                              <a:ext uri="{A12FA001-AC4F-418D-AE19-62706E023703}">
                                <ahyp:hlinkClr xmlns:ahyp="http://schemas.microsoft.com/office/drawing/2018/hyperlinkcolor" val="tx"/>
                              </a:ext>
                            </a:extLst>
                          </a:hlinkClick>
                        </a:rPr>
                        <a:t>Collaborative tools for prototyping online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12">
                            <a:extLst>
                              <a:ext uri="{A12FA001-AC4F-418D-AE19-62706E023703}">
                                <ahyp:hlinkClr xmlns:ahyp="http://schemas.microsoft.com/office/drawing/2018/hyperlinkcolor" val="tx"/>
                              </a:ext>
                            </a:extLst>
                          </a:hlinkClick>
                        </a:rPr>
                        <a:t>How team trust inspires innovation</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Download – </a:t>
                      </a:r>
                      <a:r>
                        <a:rPr lang="en-GB" sz="1200" kern="1200" dirty="0">
                          <a:solidFill>
                            <a:schemeClr val="tx1"/>
                          </a:solidFill>
                          <a:latin typeface="Calibri" panose="020F0502020204030204" pitchFamily="34" charset="0"/>
                          <a:ea typeface="+mn-ea"/>
                          <a:cs typeface="Calibri" panose="020F0502020204030204" pitchFamily="34" charset="0"/>
                          <a:hlinkClick r:id="rId13">
                            <a:extLst>
                              <a:ext uri="{A12FA001-AC4F-418D-AE19-62706E023703}">
                                <ahyp:hlinkClr xmlns:ahyp="http://schemas.microsoft.com/office/drawing/2018/hyperlinkcolor" val="tx"/>
                              </a:ext>
                            </a:extLst>
                          </a:hlinkClick>
                        </a:rPr>
                        <a:t>Prototyping Framework Toolkit</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 </a:t>
                      </a:r>
                      <a:r>
                        <a:rPr lang="en-GB" sz="1200" kern="1200" dirty="0">
                          <a:solidFill>
                            <a:schemeClr val="tx1"/>
                          </a:solidFill>
                          <a:latin typeface="Calibri" panose="020F0502020204030204" pitchFamily="34" charset="0"/>
                          <a:ea typeface="+mn-ea"/>
                          <a:cs typeface="Calibri" panose="020F0502020204030204" pitchFamily="34" charset="0"/>
                          <a:hlinkClick r:id="rId14">
                            <a:extLst>
                              <a:ext uri="{A12FA001-AC4F-418D-AE19-62706E023703}">
                                <ahyp:hlinkClr xmlns:ahyp="http://schemas.microsoft.com/office/drawing/2018/hyperlinkcolor" val="tx"/>
                              </a:ext>
                            </a:extLst>
                          </a:hlinkClick>
                        </a:rPr>
                        <a:t>What to look at while Prototyping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15">
                            <a:extLst>
                              <a:ext uri="{A12FA001-AC4F-418D-AE19-62706E023703}">
                                <ahyp:hlinkClr xmlns:ahyp="http://schemas.microsoft.com/office/drawing/2018/hyperlinkcolor" val="tx"/>
                              </a:ext>
                            </a:extLst>
                          </a:hlinkClick>
                        </a:rPr>
                        <a:t>Tools for Prototyping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Listen – </a:t>
                      </a:r>
                      <a:r>
                        <a:rPr lang="en-GB" sz="1200" kern="1200" dirty="0">
                          <a:solidFill>
                            <a:schemeClr val="tx1"/>
                          </a:solidFill>
                          <a:latin typeface="Calibri" panose="020F0502020204030204" pitchFamily="34" charset="0"/>
                          <a:ea typeface="+mn-ea"/>
                          <a:cs typeface="Calibri" panose="020F0502020204030204" pitchFamily="34" charset="0"/>
                          <a:hlinkClick r:id="rId16">
                            <a:extLst>
                              <a:ext uri="{A12FA001-AC4F-418D-AE19-62706E023703}">
                                <ahyp:hlinkClr xmlns:ahyp="http://schemas.microsoft.com/office/drawing/2018/hyperlinkcolor" val="tx"/>
                              </a:ext>
                            </a:extLst>
                          </a:hlinkClick>
                        </a:rPr>
                        <a:t>The Future is Ethical</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YouTube Video – </a:t>
                      </a:r>
                      <a:r>
                        <a:rPr lang="en-GB" sz="1200" kern="1200" dirty="0">
                          <a:solidFill>
                            <a:schemeClr val="tx1"/>
                          </a:solidFill>
                          <a:latin typeface="Calibri" panose="020F0502020204030204" pitchFamily="34" charset="0"/>
                          <a:ea typeface="+mn-ea"/>
                          <a:cs typeface="Calibri" panose="020F0502020204030204" pitchFamily="34" charset="0"/>
                          <a:hlinkClick r:id="rId17">
                            <a:extLst>
                              <a:ext uri="{A12FA001-AC4F-418D-AE19-62706E023703}">
                                <ahyp:hlinkClr xmlns:ahyp="http://schemas.microsoft.com/office/drawing/2018/hyperlinkcolor" val="tx"/>
                              </a:ext>
                            </a:extLst>
                          </a:hlinkClick>
                        </a:rPr>
                        <a:t>User testing: Why &amp; How </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11">
                            <a:extLst>
                              <a:ext uri="{A12FA001-AC4F-418D-AE19-62706E023703}">
                                <ahyp:hlinkClr xmlns:ahyp="http://schemas.microsoft.com/office/drawing/2018/hyperlinkcolor" val="tx"/>
                              </a:ext>
                            </a:extLst>
                          </a:hlinkClick>
                        </a:rPr>
                        <a:t>14 best prototyping tools for designers</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Review – </a:t>
                      </a:r>
                      <a:r>
                        <a:rPr lang="en-GB" sz="1200" kern="1200" dirty="0">
                          <a:solidFill>
                            <a:schemeClr val="tx1"/>
                          </a:solidFill>
                          <a:latin typeface="Calibri" panose="020F0502020204030204" pitchFamily="34" charset="0"/>
                          <a:ea typeface="+mn-ea"/>
                          <a:cs typeface="Calibri" panose="020F0502020204030204" pitchFamily="34" charset="0"/>
                          <a:hlinkClick r:id="rId18">
                            <a:extLst>
                              <a:ext uri="{A12FA001-AC4F-418D-AE19-62706E023703}">
                                <ahyp:hlinkClr xmlns:ahyp="http://schemas.microsoft.com/office/drawing/2018/hyperlinkcolor" val="tx"/>
                              </a:ext>
                            </a:extLst>
                          </a:hlinkClick>
                        </a:rPr>
                        <a:t>Usability Evaluation Methods</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 </a:t>
                      </a:r>
                      <a:r>
                        <a:rPr lang="en-GB" sz="1200" kern="1200" dirty="0">
                          <a:solidFill>
                            <a:schemeClr val="tx1"/>
                          </a:solidFill>
                          <a:latin typeface="Calibri" panose="020F0502020204030204" pitchFamily="34" charset="0"/>
                          <a:ea typeface="+mn-ea"/>
                          <a:cs typeface="Calibri" panose="020F0502020204030204" pitchFamily="34" charset="0"/>
                          <a:hlinkClick r:id="rId19">
                            <a:extLst>
                              <a:ext uri="{A12FA001-AC4F-418D-AE19-62706E023703}">
                                <ahyp:hlinkClr xmlns:ahyp="http://schemas.microsoft.com/office/drawing/2018/hyperlinkcolor" val="tx"/>
                              </a:ext>
                            </a:extLst>
                          </a:hlinkClick>
                        </a:rPr>
                        <a:t>Programme Evaluation</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20">
                            <a:extLst>
                              <a:ext uri="{A12FA001-AC4F-418D-AE19-62706E023703}">
                                <ahyp:hlinkClr xmlns:ahyp="http://schemas.microsoft.com/office/drawing/2018/hyperlinkcolor" val="tx"/>
                              </a:ext>
                            </a:extLst>
                          </a:hlinkClick>
                        </a:rPr>
                        <a:t>How do focus groups work?</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Listen – </a:t>
                      </a:r>
                      <a:r>
                        <a:rPr lang="en-GB" sz="1200" kern="1200" dirty="0">
                          <a:solidFill>
                            <a:schemeClr val="tx1"/>
                          </a:solidFill>
                          <a:latin typeface="Calibri" panose="020F0502020204030204" pitchFamily="34" charset="0"/>
                          <a:ea typeface="+mn-ea"/>
                          <a:cs typeface="Calibri" panose="020F0502020204030204" pitchFamily="34" charset="0"/>
                          <a:hlinkClick r:id="rId19">
                            <a:extLst>
                              <a:ext uri="{A12FA001-AC4F-418D-AE19-62706E023703}">
                                <ahyp:hlinkClr xmlns:ahyp="http://schemas.microsoft.com/office/drawing/2018/hyperlinkcolor" val="tx"/>
                              </a:ext>
                            </a:extLst>
                          </a:hlinkClick>
                        </a:rPr>
                        <a:t>Advancing Community engagement podcast</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Useful resource – </a:t>
                      </a:r>
                      <a:r>
                        <a:rPr lang="en-GB" sz="1200" kern="1200" dirty="0">
                          <a:solidFill>
                            <a:schemeClr val="tx1"/>
                          </a:solidFill>
                          <a:latin typeface="Calibri" panose="020F0502020204030204" pitchFamily="34" charset="0"/>
                          <a:ea typeface="+mn-ea"/>
                          <a:cs typeface="Calibri" panose="020F0502020204030204" pitchFamily="34" charset="0"/>
                          <a:hlinkClick r:id="rId21">
                            <a:extLst>
                              <a:ext uri="{A12FA001-AC4F-418D-AE19-62706E023703}">
                                <ahyp:hlinkClr xmlns:ahyp="http://schemas.microsoft.com/office/drawing/2018/hyperlinkcolor" val="tx"/>
                              </a:ext>
                            </a:extLst>
                          </a:hlinkClick>
                        </a:rPr>
                        <a:t>Service Learning </a:t>
                      </a:r>
                      <a:r>
                        <a:rPr lang="en-GB" sz="1200" kern="1200" dirty="0">
                          <a:solidFill>
                            <a:schemeClr val="tx1"/>
                          </a:solidFill>
                          <a:latin typeface="Calibri" panose="020F0502020204030204" pitchFamily="34" charset="0"/>
                          <a:ea typeface="+mn-ea"/>
                          <a:cs typeface="Calibri" panose="020F0502020204030204" pitchFamily="34" charset="0"/>
                        </a:rPr>
                        <a:t>&amp; </a:t>
                      </a:r>
                      <a:r>
                        <a:rPr lang="en-GB" sz="1200" kern="1200" dirty="0">
                          <a:solidFill>
                            <a:schemeClr val="tx1"/>
                          </a:solidFill>
                          <a:latin typeface="Calibri" panose="020F0502020204030204" pitchFamily="34" charset="0"/>
                          <a:ea typeface="+mn-ea"/>
                          <a:cs typeface="Calibri" panose="020F0502020204030204" pitchFamily="34" charset="0"/>
                          <a:hlinkClick r:id="rId22">
                            <a:extLst>
                              <a:ext uri="{A12FA001-AC4F-418D-AE19-62706E023703}">
                                <ahyp:hlinkClr xmlns:ahyp="http://schemas.microsoft.com/office/drawing/2018/hyperlinkcolor" val="tx"/>
                              </a:ext>
                            </a:extLst>
                          </a:hlinkClick>
                        </a:rPr>
                        <a:t>Framework Document</a:t>
                      </a:r>
                      <a:endParaRPr lang="en-IE" sz="1200" kern="1200" dirty="0">
                        <a:solidFill>
                          <a:schemeClr val="dk1"/>
                        </a:solidFill>
                        <a:latin typeface="Calibri" panose="020F0502020204030204" pitchFamily="34" charset="0"/>
                        <a:ea typeface="+mn-ea"/>
                        <a:cs typeface="Calibri" panose="020F0502020204030204" pitchFamily="34" charset="0"/>
                      </a:endParaRPr>
                    </a:p>
                  </a:txBody>
                  <a:tcPr>
                    <a:solidFill>
                      <a:srgbClr val="94B3B2"/>
                    </a:solidFill>
                  </a:tcPr>
                </a:tc>
                <a:extLst>
                  <a:ext uri="{0D108BD9-81ED-4DB2-BD59-A6C34878D82A}">
                    <a16:rowId xmlns:a16="http://schemas.microsoft.com/office/drawing/2014/main" val="2698477536"/>
                  </a:ext>
                </a:extLst>
              </a:tr>
            </a:tbl>
          </a:graphicData>
        </a:graphic>
      </p:graphicFrame>
      <p:sp>
        <p:nvSpPr>
          <p:cNvPr id="6" name="Text Placeholder 6">
            <a:extLst>
              <a:ext uri="{FF2B5EF4-FFF2-40B4-BE49-F238E27FC236}">
                <a16:creationId xmlns:a16="http://schemas.microsoft.com/office/drawing/2014/main" id="{0EDDDDA3-66D0-D6E6-A872-2F0926735773}"/>
              </a:ext>
            </a:extLst>
          </p:cNvPr>
          <p:cNvSpPr txBox="1">
            <a:spLocks/>
          </p:cNvSpPr>
          <p:nvPr/>
        </p:nvSpPr>
        <p:spPr>
          <a:xfrm>
            <a:off x="3650292" y="773332"/>
            <a:ext cx="6016087" cy="1029971"/>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200" dirty="0">
                <a:solidFill>
                  <a:schemeClr val="bg1"/>
                </a:solidFill>
                <a:latin typeface="Calibri" panose="020F0502020204030204" pitchFamily="34" charset="0"/>
                <a:cs typeface="Calibri" panose="020F0502020204030204" pitchFamily="34" charset="0"/>
              </a:rPr>
              <a:t>Course Content Overview</a:t>
            </a:r>
          </a:p>
        </p:txBody>
      </p:sp>
    </p:spTree>
    <p:extLst>
      <p:ext uri="{BB962C8B-B14F-4D97-AF65-F5344CB8AC3E}">
        <p14:creationId xmlns:p14="http://schemas.microsoft.com/office/powerpoint/2010/main" val="3515618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168B18-7D5E-D07B-B0A1-5B85E3C06DFF}"/>
              </a:ext>
            </a:extLst>
          </p:cNvPr>
          <p:cNvSpPr>
            <a:spLocks noGrp="1"/>
          </p:cNvSpPr>
          <p:nvPr>
            <p:ph type="sldNum" sz="quarter" idx="4"/>
          </p:nvPr>
        </p:nvSpPr>
        <p:spPr/>
        <p:txBody>
          <a:bodyPr/>
          <a:lstStyle/>
          <a:p>
            <a:fld id="{CB2079F2-58AF-ED44-82D7-E04B2F6FD686}" type="slidenum">
              <a:rPr lang="en-US" smtClean="0"/>
              <a:pPr/>
              <a:t>21</a:t>
            </a:fld>
            <a:endParaRPr lang="en-US" dirty="0"/>
          </a:p>
        </p:txBody>
      </p:sp>
      <p:graphicFrame>
        <p:nvGraphicFramePr>
          <p:cNvPr id="4" name="Table 4">
            <a:extLst>
              <a:ext uri="{FF2B5EF4-FFF2-40B4-BE49-F238E27FC236}">
                <a16:creationId xmlns:a16="http://schemas.microsoft.com/office/drawing/2014/main" id="{5CE9CF74-E649-1913-8961-A54AD3DFE767}"/>
              </a:ext>
            </a:extLst>
          </p:cNvPr>
          <p:cNvGraphicFramePr>
            <a:graphicFrameLocks noGrp="1"/>
          </p:cNvGraphicFramePr>
          <p:nvPr>
            <p:extLst>
              <p:ext uri="{D42A27DB-BD31-4B8C-83A1-F6EECF244321}">
                <p14:modId xmlns:p14="http://schemas.microsoft.com/office/powerpoint/2010/main" val="2858472604"/>
              </p:ext>
            </p:extLst>
          </p:nvPr>
        </p:nvGraphicFramePr>
        <p:xfrm>
          <a:off x="814438" y="2008027"/>
          <a:ext cx="6235597" cy="7925437"/>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086575"/>
                          </a:highlight>
                          <a:latin typeface="Calibri" panose="020F0502020204030204" pitchFamily="34" charset="0"/>
                          <a:cs typeface="Calibri" panose="020F0502020204030204" pitchFamily="34" charset="0"/>
                        </a:rPr>
                        <a:t>MODULE 4</a:t>
                      </a:r>
                    </a:p>
                  </a:txBody>
                  <a:tcPr>
                    <a:solidFill>
                      <a:srgbClr val="94B3B2"/>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086575"/>
                          </a:highlight>
                          <a:uLnTx/>
                          <a:uFillTx/>
                          <a:latin typeface="Calibri" panose="020F0502020204030204" pitchFamily="34" charset="0"/>
                          <a:cs typeface="Calibri" panose="020F0502020204030204" pitchFamily="34" charset="0"/>
                        </a:rPr>
                        <a:t>Storytelling and Kickstarting Social Change</a:t>
                      </a:r>
                    </a:p>
                  </a:txBody>
                  <a:tcPr>
                    <a:solidFill>
                      <a:srgbClr val="94B3B2"/>
                    </a:solidFill>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r>
                        <a:rPr lang="en-IE" sz="1200" dirty="0">
                          <a:latin typeface="Calibri" panose="020F0502020204030204" pitchFamily="34" charset="0"/>
                          <a:cs typeface="Calibri" panose="020F0502020204030204" pitchFamily="34" charset="0"/>
                        </a:rPr>
                        <a:t>This Module is about the final stage of the Design Thinking process. Storytelling and how it can be a vital step in kickstarting social change in their communities.</a:t>
                      </a:r>
                    </a:p>
                  </a:txBody>
                  <a:tcPr>
                    <a:solidFill>
                      <a:srgbClr val="94B3B2"/>
                    </a:solidFill>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lnSpc>
                          <a:spcPct val="107000"/>
                        </a:lnSpc>
                        <a:spcAft>
                          <a:spcPts val="800"/>
                        </a:spcAft>
                      </a:pPr>
                      <a:r>
                        <a:rPr lang="en-US" sz="1200" dirty="0">
                          <a:solidFill>
                            <a:schemeClr val="tx1"/>
                          </a:solidFill>
                          <a:effectLst/>
                          <a:latin typeface="Calibri" panose="020F0502020204030204" pitchFamily="34" charset="0"/>
                          <a:cs typeface="Calibri" panose="020F0502020204030204" pitchFamily="34" charset="0"/>
                        </a:rPr>
                        <a:t>To equip Adult Learners with the basics of Storytelling in Design Thinking and empower them to kickstart change in their communities.</a:t>
                      </a:r>
                      <a:endParaRPr lang="en-IE"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What is Storytelling and when to use it?</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Let’s think about how Storytelling can bring social change</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Tips &amp; Hints</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How to kickstart social change using narratives</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What is interpretation in the context of Social Change</a:t>
                      </a:r>
                    </a:p>
                    <a:p>
                      <a:pPr marL="154716" indent="-154716">
                        <a:buClr>
                          <a:srgbClr val="86D3E2"/>
                        </a:buClr>
                        <a:buFont typeface="Wingdings" panose="05000000000000000000" pitchFamily="2" charset="2"/>
                        <a:buChar char="§"/>
                      </a:pPr>
                      <a:endParaRPr lang="en-US" sz="1200" dirty="0">
                        <a:latin typeface="Calibri" panose="020F0502020204030204" pitchFamily="34" charset="0"/>
                        <a:cs typeface="Calibri" panose="020F0502020204030204" pitchFamily="34" charset="0"/>
                      </a:endParaRPr>
                    </a:p>
                  </a:txBody>
                  <a:tcPr>
                    <a:solidFill>
                      <a:srgbClr val="94B3B2"/>
                    </a:solidFill>
                  </a:tcPr>
                </a:tc>
                <a:extLst>
                  <a:ext uri="{0D108BD9-81ED-4DB2-BD59-A6C34878D82A}">
                    <a16:rowId xmlns:a16="http://schemas.microsoft.com/office/drawing/2014/main" val="3376724937"/>
                  </a:ext>
                </a:extLst>
              </a:tr>
              <a:tr h="118427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Challenge Based Learning Activity</a:t>
                      </a:r>
                      <a:endParaRPr lang="en-IE" sz="1200" b="1" dirty="0">
                        <a:solidFill>
                          <a:schemeClr val="tx1"/>
                        </a:solidFill>
                        <a:effectLst/>
                        <a:latin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Use Storytelling to bring Social Change in your community through intergenerational dialogue. </a:t>
                      </a:r>
                    </a:p>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Develop a counternarrative to deconstruct a narrative that obstructs the social change.</a:t>
                      </a:r>
                    </a:p>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Understanding Social Change: Interpreting perspectives</a:t>
                      </a:r>
                    </a:p>
                  </a:txBody>
                  <a:tcPr>
                    <a:solidFill>
                      <a:srgbClr val="94B3B2"/>
                    </a:solidFill>
                  </a:tcPr>
                </a:tc>
                <a:extLst>
                  <a:ext uri="{0D108BD9-81ED-4DB2-BD59-A6C34878D82A}">
                    <a16:rowId xmlns:a16="http://schemas.microsoft.com/office/drawing/2014/main" val="2484982787"/>
                  </a:ext>
                </a:extLst>
              </a:tr>
              <a:tr h="1184274">
                <a:tc>
                  <a:txBody>
                    <a:bodyPr/>
                    <a:lstStyle/>
                    <a:p>
                      <a:pPr>
                        <a:lnSpc>
                          <a:spcPct val="107000"/>
                        </a:lnSpc>
                        <a:spcAft>
                          <a:spcPts val="800"/>
                        </a:spcAft>
                      </a:pPr>
                      <a:r>
                        <a:rPr lang="en-IE" sz="1200" b="1" dirty="0">
                          <a:solidFill>
                            <a:schemeClr val="tx1"/>
                          </a:solidFill>
                          <a:effectLst/>
                          <a:latin typeface="Calibri" panose="020F0502020204030204" pitchFamily="34" charset="0"/>
                          <a:cs typeface="Calibri" panose="020F0502020204030204" pitchFamily="34" charset="0"/>
                        </a:rPr>
                        <a:t>Resources / Links</a:t>
                      </a:r>
                    </a:p>
                  </a:txBody>
                  <a:tcPr marL="68580" marR="68580" marT="0" marB="0">
                    <a:solidFill>
                      <a:srgbClr val="94B3B2"/>
                    </a:solidFill>
                  </a:tcPr>
                </a:tc>
                <a:tc>
                  <a:txBody>
                    <a:bodyPr/>
                    <a:lstStyle/>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YouTube Video – </a:t>
                      </a:r>
                      <a:r>
                        <a:rPr lang="en-IE" sz="1200" kern="1200" dirty="0">
                          <a:solidFill>
                            <a:schemeClr val="tx1"/>
                          </a:solidFill>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Introduction to Storytelling</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Tool – </a:t>
                      </a:r>
                      <a:r>
                        <a:rPr lang="en-IE" sz="1200" kern="1200" dirty="0">
                          <a:solidFill>
                            <a:schemeClr val="tx1"/>
                          </a:solidFill>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Chat GPT – to transform transcript into engaging stories</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Download – </a:t>
                      </a:r>
                      <a:r>
                        <a:rPr lang="en-IE" sz="1200" kern="1200" dirty="0">
                          <a:solidFill>
                            <a:schemeClr val="tx1"/>
                          </a:solidFill>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Audio-Video consent form template</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Tool  – </a:t>
                      </a:r>
                      <a:r>
                        <a:rPr lang="en-IE" sz="1200" kern="1200" dirty="0">
                          <a:solidFill>
                            <a:schemeClr val="tx1"/>
                          </a:solidFill>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Vimeo – Free video editor</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Read – </a:t>
                      </a:r>
                      <a:r>
                        <a:rPr lang="en-GB" sz="1200" kern="1200" dirty="0">
                          <a:solidFill>
                            <a:schemeClr val="tx1"/>
                          </a:solidFill>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The 15 basic phases of a life interview</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Audacity – Free audio editor</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Life lessons from 100-year-olds</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val="tx"/>
                              </a:ext>
                            </a:extLst>
                          </a:hlinkClick>
                        </a:rPr>
                        <a:t>How to use deep narratives</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Download – </a:t>
                      </a:r>
                      <a:r>
                        <a:rPr lang="en-GB" sz="1200" kern="1200" dirty="0">
                          <a:solidFill>
                            <a:schemeClr val="tx1"/>
                          </a:solidFill>
                          <a:latin typeface="Calibri" panose="020F0502020204030204" pitchFamily="34" charset="0"/>
                          <a:ea typeface="+mn-ea"/>
                          <a:cs typeface="Calibri" panose="020F0502020204030204" pitchFamily="34" charset="0"/>
                          <a:hlinkClick r:id="rId10">
                            <a:extLst>
                              <a:ext uri="{A12FA001-AC4F-418D-AE19-62706E023703}">
                                <ahyp:hlinkClr xmlns:ahyp="http://schemas.microsoft.com/office/drawing/2018/hyperlinkcolor" val="tx"/>
                              </a:ext>
                            </a:extLst>
                          </a:hlinkClick>
                        </a:rPr>
                        <a:t>Lessons learned from alternative narrative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11">
                            <a:extLst>
                              <a:ext uri="{A12FA001-AC4F-418D-AE19-62706E023703}">
                                <ahyp:hlinkClr xmlns:ahyp="http://schemas.microsoft.com/office/drawing/2018/hyperlinkcolor" val="tx"/>
                              </a:ext>
                            </a:extLst>
                          </a:hlinkClick>
                        </a:rPr>
                        <a:t>5 Steps for Counter-Storytelling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 </a:t>
                      </a:r>
                      <a:r>
                        <a:rPr lang="en-GB" sz="1200" kern="1200" dirty="0">
                          <a:solidFill>
                            <a:schemeClr val="tx1"/>
                          </a:solidFill>
                          <a:latin typeface="Calibri" panose="020F0502020204030204" pitchFamily="34" charset="0"/>
                          <a:ea typeface="+mn-ea"/>
                          <a:cs typeface="Calibri" panose="020F0502020204030204" pitchFamily="34" charset="0"/>
                          <a:hlinkClick r:id="rId12">
                            <a:extLst>
                              <a:ext uri="{A12FA001-AC4F-418D-AE19-62706E023703}">
                                <ahyp:hlinkClr xmlns:ahyp="http://schemas.microsoft.com/office/drawing/2018/hyperlinkcolor" val="tx"/>
                              </a:ext>
                            </a:extLst>
                          </a:hlinkClick>
                        </a:rPr>
                        <a:t>Critical Counter-Narrative </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13">
                            <a:extLst>
                              <a:ext uri="{A12FA001-AC4F-418D-AE19-62706E023703}">
                                <ahyp:hlinkClr xmlns:ahyp="http://schemas.microsoft.com/office/drawing/2018/hyperlinkcolor" val="tx"/>
                              </a:ext>
                            </a:extLst>
                          </a:hlinkClick>
                        </a:rPr>
                        <a:t>Counter Narrative Library</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14">
                            <a:extLst>
                              <a:ext uri="{A12FA001-AC4F-418D-AE19-62706E023703}">
                                <ahyp:hlinkClr xmlns:ahyp="http://schemas.microsoft.com/office/drawing/2018/hyperlinkcolor" val="tx"/>
                              </a:ext>
                            </a:extLst>
                          </a:hlinkClick>
                        </a:rPr>
                        <a:t>Counter-narratives through storytelling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15">
                            <a:extLst>
                              <a:ext uri="{A12FA001-AC4F-418D-AE19-62706E023703}">
                                <ahyp:hlinkClr xmlns:ahyp="http://schemas.microsoft.com/office/drawing/2018/hyperlinkcolor" val="tx"/>
                              </a:ext>
                            </a:extLst>
                          </a:hlinkClick>
                        </a:rPr>
                        <a:t>Social Change: Characteristics of Social Change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16">
                            <a:extLst>
                              <a:ext uri="{A12FA001-AC4F-418D-AE19-62706E023703}">
                                <ahyp:hlinkClr xmlns:ahyp="http://schemas.microsoft.com/office/drawing/2018/hyperlinkcolor" val="tx"/>
                              </a:ext>
                            </a:extLst>
                          </a:hlinkClick>
                        </a:rPr>
                        <a:t>Sustainable Development Goals</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 </a:t>
                      </a:r>
                      <a:r>
                        <a:rPr lang="en-GB" sz="1200" kern="1200" dirty="0">
                          <a:solidFill>
                            <a:schemeClr val="tx1"/>
                          </a:solidFill>
                          <a:latin typeface="Calibri" panose="020F0502020204030204" pitchFamily="34" charset="0"/>
                          <a:ea typeface="+mn-ea"/>
                          <a:cs typeface="Calibri" panose="020F0502020204030204" pitchFamily="34" charset="0"/>
                          <a:hlinkClick r:id="rId17">
                            <a:extLst>
                              <a:ext uri="{A12FA001-AC4F-418D-AE19-62706E023703}">
                                <ahyp:hlinkClr xmlns:ahyp="http://schemas.microsoft.com/office/drawing/2018/hyperlinkcolor" val="tx"/>
                              </a:ext>
                            </a:extLst>
                          </a:hlinkClick>
                        </a:rPr>
                        <a:t>Perspectives on interpreting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 </a:t>
                      </a:r>
                      <a:r>
                        <a:rPr lang="en-GB" sz="1200" kern="1200" dirty="0">
                          <a:solidFill>
                            <a:schemeClr val="tx1"/>
                          </a:solidFill>
                          <a:latin typeface="Calibri" panose="020F0502020204030204" pitchFamily="34" charset="0"/>
                          <a:ea typeface="+mn-ea"/>
                          <a:cs typeface="Calibri" panose="020F0502020204030204" pitchFamily="34" charset="0"/>
                          <a:hlinkClick r:id="rId18">
                            <a:extLst>
                              <a:ext uri="{A12FA001-AC4F-418D-AE19-62706E023703}">
                                <ahyp:hlinkClr xmlns:ahyp="http://schemas.microsoft.com/office/drawing/2018/hyperlinkcolor" val="tx"/>
                              </a:ext>
                            </a:extLst>
                          </a:hlinkClick>
                        </a:rPr>
                        <a:t>Finding voice: A visual arts approach to engaging social change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19">
                            <a:extLst>
                              <a:ext uri="{A12FA001-AC4F-418D-AE19-62706E023703}">
                                <ahyp:hlinkClr xmlns:ahyp="http://schemas.microsoft.com/office/drawing/2018/hyperlinkcolor" val="tx"/>
                              </a:ext>
                            </a:extLst>
                          </a:hlinkClick>
                        </a:rPr>
                        <a:t>Art of Social Change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Listen – </a:t>
                      </a:r>
                      <a:r>
                        <a:rPr lang="en-GB" sz="1200" kern="1200" dirty="0">
                          <a:solidFill>
                            <a:schemeClr val="tx1"/>
                          </a:solidFill>
                          <a:latin typeface="Calibri" panose="020F0502020204030204" pitchFamily="34" charset="0"/>
                          <a:ea typeface="+mn-ea"/>
                          <a:cs typeface="Calibri" panose="020F0502020204030204" pitchFamily="34" charset="0"/>
                          <a:hlinkClick r:id="rId20">
                            <a:extLst>
                              <a:ext uri="{A12FA001-AC4F-418D-AE19-62706E023703}">
                                <ahyp:hlinkClr xmlns:ahyp="http://schemas.microsoft.com/office/drawing/2018/hyperlinkcolor" val="tx"/>
                              </a:ext>
                            </a:extLst>
                          </a:hlinkClick>
                        </a:rPr>
                        <a:t>Jane Gray on researching Social Change over time</a:t>
                      </a:r>
                      <a:endParaRPr lang="en-GB" sz="1200" kern="1200" dirty="0">
                        <a:solidFill>
                          <a:schemeClr val="dk1"/>
                        </a:solidFill>
                        <a:latin typeface="Calibri" panose="020F0502020204030204" pitchFamily="34" charset="0"/>
                        <a:ea typeface="+mn-ea"/>
                        <a:cs typeface="Calibri" panose="020F0502020204030204" pitchFamily="34" charset="0"/>
                      </a:endParaRPr>
                    </a:p>
                    <a:p>
                      <a:endParaRPr lang="en-IE" sz="1200" kern="1200" dirty="0">
                        <a:solidFill>
                          <a:schemeClr val="dk1"/>
                        </a:solidFill>
                        <a:latin typeface="Calibri" panose="020F0502020204030204" pitchFamily="34" charset="0"/>
                        <a:ea typeface="+mn-ea"/>
                        <a:cs typeface="Calibri" panose="020F0502020204030204" pitchFamily="34" charset="0"/>
                      </a:endParaRPr>
                    </a:p>
                  </a:txBody>
                  <a:tcPr>
                    <a:solidFill>
                      <a:srgbClr val="94B3B2"/>
                    </a:solidFill>
                  </a:tcPr>
                </a:tc>
                <a:extLst>
                  <a:ext uri="{0D108BD9-81ED-4DB2-BD59-A6C34878D82A}">
                    <a16:rowId xmlns:a16="http://schemas.microsoft.com/office/drawing/2014/main" val="2698477536"/>
                  </a:ext>
                </a:extLst>
              </a:tr>
            </a:tbl>
          </a:graphicData>
        </a:graphic>
      </p:graphicFrame>
      <p:sp>
        <p:nvSpPr>
          <p:cNvPr id="6" name="Text Placeholder 6">
            <a:extLst>
              <a:ext uri="{FF2B5EF4-FFF2-40B4-BE49-F238E27FC236}">
                <a16:creationId xmlns:a16="http://schemas.microsoft.com/office/drawing/2014/main" id="{0EDDDDA3-66D0-D6E6-A872-2F0926735773}"/>
              </a:ext>
            </a:extLst>
          </p:cNvPr>
          <p:cNvSpPr txBox="1">
            <a:spLocks/>
          </p:cNvSpPr>
          <p:nvPr/>
        </p:nvSpPr>
        <p:spPr>
          <a:xfrm>
            <a:off x="3650292" y="773332"/>
            <a:ext cx="6016087" cy="1029971"/>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200" dirty="0">
                <a:solidFill>
                  <a:schemeClr val="bg1"/>
                </a:solidFill>
                <a:latin typeface="Calibri" panose="020F0502020204030204" pitchFamily="34" charset="0"/>
                <a:cs typeface="Calibri" panose="020F0502020204030204" pitchFamily="34" charset="0"/>
              </a:rPr>
              <a:t>Course Content Overview</a:t>
            </a:r>
          </a:p>
        </p:txBody>
      </p:sp>
    </p:spTree>
    <p:extLst>
      <p:ext uri="{BB962C8B-B14F-4D97-AF65-F5344CB8AC3E}">
        <p14:creationId xmlns:p14="http://schemas.microsoft.com/office/powerpoint/2010/main" val="3885929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08139F-AB6A-86DF-0498-45E66E33527F}"/>
              </a:ext>
            </a:extLst>
          </p:cNvPr>
          <p:cNvSpPr>
            <a:spLocks noGrp="1"/>
          </p:cNvSpPr>
          <p:nvPr>
            <p:ph type="sldNum" sz="quarter" idx="4"/>
          </p:nvPr>
        </p:nvSpPr>
        <p:spPr/>
        <p:txBody>
          <a:bodyPr/>
          <a:lstStyle/>
          <a:p>
            <a:fld id="{CB2079F2-58AF-ED44-82D7-E04B2F6FD686}" type="slidenum">
              <a:rPr lang="en-US" smtClean="0"/>
              <a:pPr/>
              <a:t>22</a:t>
            </a:fld>
            <a:endParaRPr lang="en-US" dirty="0"/>
          </a:p>
        </p:txBody>
      </p:sp>
      <p:sp>
        <p:nvSpPr>
          <p:cNvPr id="4" name="Text Placeholder 1">
            <a:extLst>
              <a:ext uri="{FF2B5EF4-FFF2-40B4-BE49-F238E27FC236}">
                <a16:creationId xmlns:a16="http://schemas.microsoft.com/office/drawing/2014/main" id="{7FAB5688-4F91-7D3E-62D0-D6BBA603C85E}"/>
              </a:ext>
            </a:extLst>
          </p:cNvPr>
          <p:cNvSpPr txBox="1">
            <a:spLocks/>
          </p:cNvSpPr>
          <p:nvPr/>
        </p:nvSpPr>
        <p:spPr>
          <a:xfrm>
            <a:off x="486366" y="481914"/>
            <a:ext cx="6586942" cy="662358"/>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2200" dirty="0">
                <a:solidFill>
                  <a:srgbClr val="086575"/>
                </a:solidFill>
                <a:latin typeface="Calibri" panose="020F0502020204030204" pitchFamily="34" charset="0"/>
                <a:cs typeface="Calibri" panose="020F0502020204030204" pitchFamily="34" charset="0"/>
              </a:rPr>
              <a:t>6.0 Sample Timetable</a:t>
            </a:r>
          </a:p>
          <a:p>
            <a:pPr marL="0" indent="0">
              <a:buNone/>
            </a:pPr>
            <a:r>
              <a:rPr lang="en-GB" sz="1200" dirty="0">
                <a:solidFill>
                  <a:srgbClr val="086575"/>
                </a:solidFill>
                <a:latin typeface="Calibri" panose="020F0502020204030204" pitchFamily="34" charset="0"/>
                <a:cs typeface="Calibri" panose="020F0502020204030204" pitchFamily="34" charset="0"/>
              </a:rPr>
              <a:t>It is recommended to keep workshops to a maximum length of 2.5 – 3 hours. Since the learning materials are quite intense and new to the teachers and learners, it is recommended to spread the information across multiple days. For the best processing, you can choose to spread the workshops across weeks, so for example one evening per week over 6 weeks. Make sure to include field trips, bring in guest speakers and conclude the programme with a celebration. </a:t>
            </a:r>
          </a:p>
        </p:txBody>
      </p:sp>
      <p:sp>
        <p:nvSpPr>
          <p:cNvPr id="5" name="Text Placeholder 1">
            <a:extLst>
              <a:ext uri="{FF2B5EF4-FFF2-40B4-BE49-F238E27FC236}">
                <a16:creationId xmlns:a16="http://schemas.microsoft.com/office/drawing/2014/main" id="{23B85E6A-C8BD-0B5B-551E-7FC9EA287316}"/>
              </a:ext>
            </a:extLst>
          </p:cNvPr>
          <p:cNvSpPr txBox="1">
            <a:spLocks/>
          </p:cNvSpPr>
          <p:nvPr/>
        </p:nvSpPr>
        <p:spPr>
          <a:xfrm>
            <a:off x="504882" y="2329488"/>
            <a:ext cx="6586942" cy="662358"/>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0"/>
              </a:spcBef>
              <a:buNone/>
            </a:pPr>
            <a:r>
              <a:rPr lang="en-GB" sz="1200" b="1" kern="400" dirty="0">
                <a:solidFill>
                  <a:srgbClr val="086575"/>
                </a:solidFill>
                <a:latin typeface="Calibri" panose="020F0502020204030204" pitchFamily="34" charset="0"/>
                <a:cs typeface="Calibri" panose="020F0502020204030204" pitchFamily="34" charset="0"/>
              </a:rPr>
              <a:t>Week 1: Module 1 – Design Thinking: What is it and when to use it?</a:t>
            </a: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a:spcBef>
                <a:spcPts val="0"/>
              </a:spcBef>
            </a:pPr>
            <a:r>
              <a:rPr lang="en-GB" sz="1200" kern="400" dirty="0">
                <a:solidFill>
                  <a:schemeClr val="tx1"/>
                </a:solidFill>
                <a:latin typeface="Calibri" panose="020F0502020204030204" pitchFamily="34" charset="0"/>
                <a:cs typeface="Calibri" panose="020F0502020204030204" pitchFamily="34" charset="0"/>
              </a:rPr>
              <a:t>Introduction to Design Thinking and its significance.</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Understanding the stages of Design Thinking</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Real-world examples of Design Thinking in Action</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1: </a:t>
            </a:r>
            <a:r>
              <a:rPr lang="en-GB" sz="1200" kern="400" dirty="0">
                <a:solidFill>
                  <a:schemeClr val="tx1"/>
                </a:solidFill>
                <a:latin typeface="Calibri" panose="020F0502020204030204" pitchFamily="34" charset="0"/>
                <a:cs typeface="Calibri" panose="020F0502020204030204" pitchFamily="34" charset="0"/>
              </a:rPr>
              <a:t>Use Design Thinking to solve a challenge in your community. (e.g., Littering, Mental Health, Food waste)</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2: </a:t>
            </a:r>
            <a:r>
              <a:rPr lang="en-GB" sz="1200" kern="400" dirty="0">
                <a:solidFill>
                  <a:schemeClr val="tx1"/>
                </a:solidFill>
                <a:latin typeface="Calibri" panose="020F0502020204030204" pitchFamily="34" charset="0"/>
                <a:cs typeface="Calibri" panose="020F0502020204030204" pitchFamily="34" charset="0"/>
              </a:rPr>
              <a:t>Identify a pressing social issue and develop a solution.</a:t>
            </a:r>
          </a:p>
          <a:p>
            <a:pPr>
              <a:spcBef>
                <a:spcPts val="0"/>
              </a:spcBef>
            </a:pPr>
            <a:endParaRPr lang="en-GB" sz="1200" kern="400" dirty="0">
              <a:solidFill>
                <a:srgbClr val="086575"/>
              </a:solidFill>
              <a:latin typeface="Calibri" panose="020F0502020204030204" pitchFamily="34" charset="0"/>
              <a:cs typeface="Calibri" panose="020F0502020204030204" pitchFamily="34" charset="0"/>
            </a:endParaRPr>
          </a:p>
          <a:p>
            <a:pPr marL="0" indent="0">
              <a:spcBef>
                <a:spcPts val="0"/>
              </a:spcBef>
              <a:buNone/>
            </a:pPr>
            <a:r>
              <a:rPr lang="en-GB" sz="1200" b="1" kern="400" dirty="0">
                <a:solidFill>
                  <a:srgbClr val="086575"/>
                </a:solidFill>
                <a:latin typeface="Calibri" panose="020F0502020204030204" pitchFamily="34" charset="0"/>
                <a:cs typeface="Calibri" panose="020F0502020204030204" pitchFamily="34" charset="0"/>
              </a:rPr>
              <a:t>Week 2: Module 2 – Empathise and Define</a:t>
            </a: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a:spcBef>
                <a:spcPts val="0"/>
              </a:spcBef>
            </a:pPr>
            <a:r>
              <a:rPr lang="en-GB" sz="1200" kern="400" dirty="0">
                <a:solidFill>
                  <a:schemeClr val="tx1"/>
                </a:solidFill>
                <a:latin typeface="Calibri" panose="020F0502020204030204" pitchFamily="34" charset="0"/>
                <a:cs typeface="Calibri" panose="020F0502020204030204" pitchFamily="34" charset="0"/>
              </a:rPr>
              <a:t>The role of Empathy in problem-solving</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Techniques for Empathising with the community</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Defining problem statements based of Empathy findings.</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1: </a:t>
            </a:r>
            <a:r>
              <a:rPr lang="en-GB" sz="1200" kern="400" dirty="0">
                <a:solidFill>
                  <a:schemeClr val="tx1"/>
                </a:solidFill>
                <a:latin typeface="Calibri" panose="020F0502020204030204" pitchFamily="34" charset="0"/>
                <a:cs typeface="Calibri" panose="020F0502020204030204" pitchFamily="34" charset="0"/>
              </a:rPr>
              <a:t>Use observation across Design Thinking to understand your community.</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2: </a:t>
            </a:r>
            <a:r>
              <a:rPr lang="en-GB" sz="1200" kern="400" dirty="0">
                <a:solidFill>
                  <a:schemeClr val="tx1"/>
                </a:solidFill>
                <a:latin typeface="Calibri" panose="020F0502020204030204" pitchFamily="34" charset="0"/>
                <a:cs typeface="Calibri" panose="020F0502020204030204" pitchFamily="34" charset="0"/>
              </a:rPr>
              <a:t>Immerse yourself in your community’s needs.</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3: </a:t>
            </a:r>
            <a:r>
              <a:rPr lang="en-GB" sz="1200" kern="400" dirty="0">
                <a:solidFill>
                  <a:schemeClr val="tx1"/>
                </a:solidFill>
                <a:latin typeface="Calibri" panose="020F0502020204030204" pitchFamily="34" charset="0"/>
                <a:cs typeface="Calibri" panose="020F0502020204030204" pitchFamily="34" charset="0"/>
              </a:rPr>
              <a:t>Address the needs of Ukrainian Refugees through Empathy.</a:t>
            </a:r>
          </a:p>
          <a:p>
            <a:pPr>
              <a:spcBef>
                <a:spcPts val="0"/>
              </a:spcBef>
            </a:pPr>
            <a:endParaRPr lang="en-GB" sz="1200" kern="400" dirty="0">
              <a:solidFill>
                <a:schemeClr val="tx1"/>
              </a:solidFill>
              <a:latin typeface="Calibri" panose="020F0502020204030204" pitchFamily="34" charset="0"/>
              <a:cs typeface="Calibri" panose="020F0502020204030204" pitchFamily="34" charset="0"/>
            </a:endParaRPr>
          </a:p>
          <a:p>
            <a:pPr marL="0" indent="0">
              <a:spcBef>
                <a:spcPts val="0"/>
              </a:spcBef>
              <a:buNone/>
            </a:pPr>
            <a:r>
              <a:rPr lang="en-GB" sz="1200" b="1" kern="400" dirty="0">
                <a:solidFill>
                  <a:srgbClr val="086575"/>
                </a:solidFill>
                <a:latin typeface="Calibri" panose="020F0502020204030204" pitchFamily="34" charset="0"/>
                <a:cs typeface="Calibri" panose="020F0502020204030204" pitchFamily="34" charset="0"/>
              </a:rPr>
              <a:t>Week 3: Module 3 – Ideate, Prototype &amp; Test</a:t>
            </a: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a:spcBef>
                <a:spcPts val="0"/>
              </a:spcBef>
            </a:pPr>
            <a:r>
              <a:rPr lang="en-GB" sz="1200" kern="400" dirty="0">
                <a:solidFill>
                  <a:schemeClr val="tx1"/>
                </a:solidFill>
                <a:latin typeface="Calibri" panose="020F0502020204030204" pitchFamily="34" charset="0"/>
                <a:cs typeface="Calibri" panose="020F0502020204030204" pitchFamily="34" charset="0"/>
              </a:rPr>
              <a:t>Brainstorming and Idea generation techniques</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Selecting ideas and creating initial prototypes</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Introduction to Prototyping methods and tools.</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Basics of testing and feedback collection</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1</a:t>
            </a:r>
            <a:r>
              <a:rPr lang="en-GB" sz="1200" kern="400" dirty="0">
                <a:solidFill>
                  <a:srgbClr val="F1983D"/>
                </a:solidFill>
                <a:latin typeface="Calibri" panose="020F0502020204030204" pitchFamily="34" charset="0"/>
                <a:cs typeface="Calibri" panose="020F0502020204030204" pitchFamily="34" charset="0"/>
              </a:rPr>
              <a:t>: </a:t>
            </a:r>
            <a:r>
              <a:rPr lang="en-GB" sz="1200" kern="400" dirty="0">
                <a:solidFill>
                  <a:schemeClr val="tx1"/>
                </a:solidFill>
                <a:latin typeface="Calibri" panose="020F0502020204030204" pitchFamily="34" charset="0"/>
                <a:cs typeface="Calibri" panose="020F0502020204030204" pitchFamily="34" charset="0"/>
              </a:rPr>
              <a:t>Design a system to reduce carbon footprint</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2: </a:t>
            </a:r>
            <a:r>
              <a:rPr lang="en-GB" sz="1200" kern="400" dirty="0">
                <a:solidFill>
                  <a:schemeClr val="tx1"/>
                </a:solidFill>
                <a:latin typeface="Calibri" panose="020F0502020204030204" pitchFamily="34" charset="0"/>
                <a:cs typeface="Calibri" panose="020F0502020204030204" pitchFamily="34" charset="0"/>
              </a:rPr>
              <a:t>Create a low-fidelity Prototype for a community need</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3: </a:t>
            </a:r>
            <a:r>
              <a:rPr lang="en-GB" sz="1200" kern="400" dirty="0">
                <a:solidFill>
                  <a:schemeClr val="tx1"/>
                </a:solidFill>
                <a:latin typeface="Calibri" panose="020F0502020204030204" pitchFamily="34" charset="0"/>
                <a:cs typeface="Calibri" panose="020F0502020204030204" pitchFamily="34" charset="0"/>
              </a:rPr>
              <a:t>Plan a focus group session for idea validation</a:t>
            </a:r>
          </a:p>
          <a:p>
            <a:pPr>
              <a:spcBef>
                <a:spcPts val="0"/>
              </a:spcBef>
            </a:pPr>
            <a:endParaRPr lang="en-GB" sz="1200" kern="400" dirty="0">
              <a:solidFill>
                <a:schemeClr val="tx1"/>
              </a:solidFill>
              <a:latin typeface="Calibri" panose="020F0502020204030204" pitchFamily="34" charset="0"/>
              <a:cs typeface="Calibri" panose="020F0502020204030204" pitchFamily="34" charset="0"/>
            </a:endParaRPr>
          </a:p>
          <a:p>
            <a:pPr marL="0" indent="0">
              <a:spcBef>
                <a:spcPts val="0"/>
              </a:spcBef>
              <a:buNone/>
            </a:pPr>
            <a:r>
              <a:rPr lang="en-GB" sz="1200" b="1" kern="400" dirty="0">
                <a:solidFill>
                  <a:srgbClr val="086575"/>
                </a:solidFill>
                <a:latin typeface="Calibri" panose="020F0502020204030204" pitchFamily="34" charset="0"/>
                <a:cs typeface="Calibri" panose="020F0502020204030204" pitchFamily="34" charset="0"/>
              </a:rPr>
              <a:t>Week 4: Module 4 – Storytelling and Social Change</a:t>
            </a: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a:spcBef>
                <a:spcPts val="0"/>
              </a:spcBef>
            </a:pPr>
            <a:r>
              <a:rPr lang="en-GB" sz="1200" kern="400" dirty="0">
                <a:solidFill>
                  <a:schemeClr val="tx1"/>
                </a:solidFill>
                <a:latin typeface="Calibri" panose="020F0502020204030204" pitchFamily="34" charset="0"/>
                <a:cs typeface="Calibri" panose="020F0502020204030204" pitchFamily="34" charset="0"/>
              </a:rPr>
              <a:t>The power of Storytelling in communication</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Crafting compelling narratives for Social Change</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Leveraging different mediums for Storytelling</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Ethical considerations in Storytelling for Social Impact</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1: </a:t>
            </a:r>
            <a:r>
              <a:rPr lang="en-GB" sz="1200" kern="400" dirty="0">
                <a:solidFill>
                  <a:schemeClr val="tx1"/>
                </a:solidFill>
                <a:latin typeface="Calibri" panose="020F0502020204030204" pitchFamily="34" charset="0"/>
                <a:cs typeface="Calibri" panose="020F0502020204030204" pitchFamily="34" charset="0"/>
              </a:rPr>
              <a:t>Use Storytelling to bring Social Change though intergenerational dialogue</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2: </a:t>
            </a:r>
            <a:r>
              <a:rPr lang="en-GB" sz="1200" kern="400" dirty="0">
                <a:solidFill>
                  <a:schemeClr val="tx1"/>
                </a:solidFill>
                <a:latin typeface="Calibri" panose="020F0502020204030204" pitchFamily="34" charset="0"/>
                <a:cs typeface="Calibri" panose="020F0502020204030204" pitchFamily="34" charset="0"/>
              </a:rPr>
              <a:t>Develop a counternarrative for deconstructing obstructive narratives</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3: </a:t>
            </a:r>
            <a:r>
              <a:rPr lang="en-GB" sz="1200" kern="400" dirty="0">
                <a:solidFill>
                  <a:schemeClr val="tx1"/>
                </a:solidFill>
                <a:latin typeface="Calibri" panose="020F0502020204030204" pitchFamily="34" charset="0"/>
                <a:cs typeface="Calibri" panose="020F0502020204030204" pitchFamily="34" charset="0"/>
              </a:rPr>
              <a:t>Gain insights into Social Change by interpreting perspectives </a:t>
            </a:r>
          </a:p>
          <a:p>
            <a:pPr>
              <a:spcBef>
                <a:spcPts val="0"/>
              </a:spcBef>
            </a:pPr>
            <a:endParaRPr lang="en-GB" sz="1200" kern="400" dirty="0">
              <a:solidFill>
                <a:schemeClr val="tx1"/>
              </a:solidFill>
              <a:latin typeface="Calibri" panose="020F0502020204030204" pitchFamily="34" charset="0"/>
              <a:cs typeface="Calibri" panose="020F0502020204030204" pitchFamily="34" charset="0"/>
            </a:endParaRPr>
          </a:p>
          <a:p>
            <a:pPr marL="0" indent="0">
              <a:spcBef>
                <a:spcPts val="0"/>
              </a:spcBef>
              <a:buNone/>
            </a:pPr>
            <a:r>
              <a:rPr lang="en-GB" sz="1200" kern="400" dirty="0">
                <a:solidFill>
                  <a:schemeClr val="tx1"/>
                </a:solidFill>
                <a:latin typeface="Calibri" panose="020F0502020204030204" pitchFamily="34" charset="0"/>
                <a:cs typeface="Calibri" panose="020F0502020204030204" pitchFamily="34" charset="0"/>
              </a:rPr>
              <a:t>This timetable spans four weeks, dedicating each week to a module along with its corresponding challenge based learning activities. The challenges encourage students to apply their knowledge of Design Thinking concepts into real-world situations, fostering practical skills and promoting community focused problem solving. Please adjust timings and activities as needed to suit your teaching environment.</a:t>
            </a:r>
            <a:r>
              <a:rPr lang="en-GB" sz="1200" b="1" kern="400" dirty="0">
                <a:solidFill>
                  <a:schemeClr val="tx1"/>
                </a:solidFill>
                <a:latin typeface="Calibri" panose="020F0502020204030204" pitchFamily="34" charset="0"/>
                <a:cs typeface="Calibri" panose="020F0502020204030204" pitchFamily="34" charset="0"/>
              </a:rPr>
              <a:t> </a:t>
            </a: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marL="0" indent="0">
              <a:spcBef>
                <a:spcPts val="0"/>
              </a:spcBef>
              <a:buNone/>
            </a:pPr>
            <a:br>
              <a:rPr lang="en-GB" sz="1200" kern="400" dirty="0">
                <a:solidFill>
                  <a:schemeClr val="tx1"/>
                </a:solidFill>
                <a:latin typeface="Calibri" panose="020F0502020204030204" pitchFamily="34" charset="0"/>
                <a:cs typeface="Calibri" panose="020F0502020204030204" pitchFamily="34" charset="0"/>
              </a:rPr>
            </a:br>
            <a:br>
              <a:rPr lang="en-GB" sz="1200" kern="400" dirty="0">
                <a:solidFill>
                  <a:schemeClr val="tx1"/>
                </a:solidFill>
                <a:latin typeface="Calibri" panose="020F0502020204030204" pitchFamily="34" charset="0"/>
                <a:cs typeface="Calibri" panose="020F0502020204030204" pitchFamily="34" charset="0"/>
              </a:rPr>
            </a:br>
            <a:endParaRPr lang="en-GB" sz="1200" kern="4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GB" sz="1200" kern="4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marL="0" indent="0">
              <a:spcBef>
                <a:spcPts val="0"/>
              </a:spcBef>
              <a:buNone/>
            </a:pPr>
            <a:br>
              <a:rPr lang="en-GB" sz="1200" kern="400" dirty="0">
                <a:solidFill>
                  <a:schemeClr val="tx1"/>
                </a:solidFill>
                <a:latin typeface="Calibri" panose="020F0502020204030204" pitchFamily="34" charset="0"/>
                <a:cs typeface="Calibri" panose="020F0502020204030204" pitchFamily="34" charset="0"/>
              </a:rPr>
            </a:br>
            <a:br>
              <a:rPr lang="en-GB" sz="1200" kern="400" dirty="0">
                <a:solidFill>
                  <a:schemeClr val="tx1"/>
                </a:solidFill>
                <a:latin typeface="Calibri" panose="020F0502020204030204" pitchFamily="34" charset="0"/>
                <a:cs typeface="Calibri" panose="020F0502020204030204" pitchFamily="34" charset="0"/>
              </a:rPr>
            </a:br>
            <a:endParaRPr lang="en-GB" sz="1200" kern="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1898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EBB97D-E275-8740-97D1-6B9CD5253FAB}"/>
              </a:ext>
            </a:extLst>
          </p:cNvPr>
          <p:cNvSpPr>
            <a:spLocks noGrp="1"/>
          </p:cNvSpPr>
          <p:nvPr>
            <p:ph type="body" sz="quarter" idx="18"/>
          </p:nvPr>
        </p:nvSpPr>
        <p:spPr>
          <a:xfrm>
            <a:off x="3715639" y="7918601"/>
            <a:ext cx="3256950" cy="469580"/>
          </a:xfrm>
        </p:spPr>
        <p:txBody>
          <a:bodyPr>
            <a:normAutofit/>
          </a:bodyPr>
          <a:lstStyle/>
          <a:p>
            <a:r>
              <a:rPr lang="en-US" dirty="0">
                <a:hlinkClick r:id="rId2">
                  <a:extLst>
                    <a:ext uri="{A12FA001-AC4F-418D-AE19-62706E023703}">
                      <ahyp:hlinkClr xmlns:ahyp="http://schemas.microsoft.com/office/drawing/2018/hyperlinkcolor" val="tx"/>
                    </a:ext>
                  </a:extLst>
                </a:hlinkClick>
              </a:rPr>
              <a:t>www.</a:t>
            </a:r>
            <a:r>
              <a:rPr lang="en-US" b="1" dirty="0">
                <a:hlinkClick r:id="rId2">
                  <a:extLst>
                    <a:ext uri="{A12FA001-AC4F-418D-AE19-62706E023703}">
                      <ahyp:hlinkClr xmlns:ahyp="http://schemas.microsoft.com/office/drawing/2018/hyperlinkcolor" val="tx"/>
                    </a:ext>
                  </a:extLst>
                </a:hlinkClick>
              </a:rPr>
              <a:t>soicalchange</a:t>
            </a:r>
            <a:r>
              <a:rPr lang="en-US" dirty="0">
                <a:hlinkClick r:id="rId2">
                  <a:extLst>
                    <a:ext uri="{A12FA001-AC4F-418D-AE19-62706E023703}">
                      <ahyp:hlinkClr xmlns:ahyp="http://schemas.microsoft.com/office/drawing/2018/hyperlinkcolor" val="tx"/>
                    </a:ext>
                  </a:extLst>
                </a:hlinkClick>
              </a:rPr>
              <a:t>.how</a:t>
            </a:r>
            <a:endParaRPr lang="en-US" dirty="0"/>
          </a:p>
        </p:txBody>
      </p:sp>
      <p:sp>
        <p:nvSpPr>
          <p:cNvPr id="6" name="Text Placeholder 5">
            <a:extLst>
              <a:ext uri="{FF2B5EF4-FFF2-40B4-BE49-F238E27FC236}">
                <a16:creationId xmlns:a16="http://schemas.microsoft.com/office/drawing/2014/main" id="{F453C571-B701-2943-A877-7A4ECC41D126}"/>
              </a:ext>
            </a:extLst>
          </p:cNvPr>
          <p:cNvSpPr>
            <a:spLocks noGrp="1"/>
          </p:cNvSpPr>
          <p:nvPr>
            <p:ph type="body" sz="quarter" idx="17"/>
          </p:nvPr>
        </p:nvSpPr>
        <p:spPr>
          <a:xfrm>
            <a:off x="3811144" y="9123604"/>
            <a:ext cx="3256950" cy="690592"/>
          </a:xfrm>
        </p:spPr>
        <p:txBody>
          <a:bodyPr/>
          <a:lstStyle/>
          <a:p>
            <a:r>
              <a:rPr lang="en-US" dirty="0"/>
              <a:t>follow your journey</a:t>
            </a:r>
          </a:p>
        </p:txBody>
      </p:sp>
      <p:grpSp>
        <p:nvGrpSpPr>
          <p:cNvPr id="9" name="Graphic 3">
            <a:extLst>
              <a:ext uri="{FF2B5EF4-FFF2-40B4-BE49-F238E27FC236}">
                <a16:creationId xmlns:a16="http://schemas.microsoft.com/office/drawing/2014/main" id="{DE296E31-867D-4845-A9C1-19C3357844FB}"/>
              </a:ext>
            </a:extLst>
          </p:cNvPr>
          <p:cNvGrpSpPr/>
          <p:nvPr/>
        </p:nvGrpSpPr>
        <p:grpSpPr>
          <a:xfrm>
            <a:off x="6395022" y="9666812"/>
            <a:ext cx="280634" cy="280634"/>
            <a:chOff x="1950027" y="2499889"/>
            <a:chExt cx="850463" cy="850463"/>
          </a:xfrm>
        </p:grpSpPr>
        <p:sp>
          <p:nvSpPr>
            <p:cNvPr id="13" name="Freeform 12">
              <a:extLst>
                <a:ext uri="{FF2B5EF4-FFF2-40B4-BE49-F238E27FC236}">
                  <a16:creationId xmlns:a16="http://schemas.microsoft.com/office/drawing/2014/main" id="{26A9BDCA-5422-0F4C-B92A-E2B59BFD7AF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983D"/>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4" name="Graphic 3">
              <a:extLst>
                <a:ext uri="{FF2B5EF4-FFF2-40B4-BE49-F238E27FC236}">
                  <a16:creationId xmlns:a16="http://schemas.microsoft.com/office/drawing/2014/main" id="{5E93E88A-18E5-1C46-827D-25D9E866B77F}"/>
                </a:ext>
              </a:extLst>
            </p:cNvPr>
            <p:cNvGrpSpPr/>
            <p:nvPr/>
          </p:nvGrpSpPr>
          <p:grpSpPr>
            <a:xfrm>
              <a:off x="2107521" y="2657382"/>
              <a:ext cx="535476" cy="535477"/>
              <a:chOff x="2107521" y="2657382"/>
              <a:chExt cx="535476" cy="535477"/>
            </a:xfrm>
            <a:solidFill>
              <a:srgbClr val="FFFFFF"/>
            </a:solidFill>
          </p:grpSpPr>
          <p:sp>
            <p:nvSpPr>
              <p:cNvPr id="15" name="Freeform 14">
                <a:extLst>
                  <a:ext uri="{FF2B5EF4-FFF2-40B4-BE49-F238E27FC236}">
                    <a16:creationId xmlns:a16="http://schemas.microsoft.com/office/drawing/2014/main" id="{459CE57F-F4A1-1F47-A735-1C8D935CA2D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D9FD3E63-3491-E34E-81DA-023CB9EE8265}"/>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3BA18A76-13CE-5D49-A38D-407CDBC0701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8" name="Graphic 3">
            <a:extLst>
              <a:ext uri="{FF2B5EF4-FFF2-40B4-BE49-F238E27FC236}">
                <a16:creationId xmlns:a16="http://schemas.microsoft.com/office/drawing/2014/main" id="{ECD3E71B-C68E-EF4F-BD57-2088EB8AAF22}"/>
              </a:ext>
            </a:extLst>
          </p:cNvPr>
          <p:cNvGrpSpPr/>
          <p:nvPr/>
        </p:nvGrpSpPr>
        <p:grpSpPr>
          <a:xfrm>
            <a:off x="5702791" y="9666812"/>
            <a:ext cx="280634" cy="280634"/>
            <a:chOff x="-147782" y="2499889"/>
            <a:chExt cx="850463" cy="850463"/>
          </a:xfrm>
        </p:grpSpPr>
        <p:sp>
          <p:nvSpPr>
            <p:cNvPr id="19" name="Freeform 18">
              <a:extLst>
                <a:ext uri="{FF2B5EF4-FFF2-40B4-BE49-F238E27FC236}">
                  <a16:creationId xmlns:a16="http://schemas.microsoft.com/office/drawing/2014/main" id="{ECD7060A-752B-D248-9378-EF7AC92A0514}"/>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983D"/>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38C93ECF-60E4-3D4D-B077-E70E95008C72}"/>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80C000BE-968B-B34F-A25F-381613F32B22}"/>
              </a:ext>
            </a:extLst>
          </p:cNvPr>
          <p:cNvGrpSpPr/>
          <p:nvPr/>
        </p:nvGrpSpPr>
        <p:grpSpPr>
          <a:xfrm>
            <a:off x="6740930" y="9666812"/>
            <a:ext cx="280634" cy="280634"/>
            <a:chOff x="2998302" y="2499889"/>
            <a:chExt cx="850463" cy="850463"/>
          </a:xfrm>
        </p:grpSpPr>
        <p:sp>
          <p:nvSpPr>
            <p:cNvPr id="22" name="Freeform 21">
              <a:extLst>
                <a:ext uri="{FF2B5EF4-FFF2-40B4-BE49-F238E27FC236}">
                  <a16:creationId xmlns:a16="http://schemas.microsoft.com/office/drawing/2014/main" id="{35375B36-2696-3E4F-9F94-BB13A280B5B2}"/>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1983D"/>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7FC4AC01-2890-3745-A4F3-39E4472E2301}"/>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4" name="Graphic 3">
            <a:extLst>
              <a:ext uri="{FF2B5EF4-FFF2-40B4-BE49-F238E27FC236}">
                <a16:creationId xmlns:a16="http://schemas.microsoft.com/office/drawing/2014/main" id="{3875894D-33B0-F244-BCF5-D1955FBCC28D}"/>
              </a:ext>
            </a:extLst>
          </p:cNvPr>
          <p:cNvGrpSpPr/>
          <p:nvPr/>
        </p:nvGrpSpPr>
        <p:grpSpPr>
          <a:xfrm>
            <a:off x="5356884" y="9666812"/>
            <a:ext cx="280634" cy="280842"/>
            <a:chOff x="-1196056" y="2499889"/>
            <a:chExt cx="850463" cy="851093"/>
          </a:xfrm>
        </p:grpSpPr>
        <p:sp>
          <p:nvSpPr>
            <p:cNvPr id="25" name="Freeform 24">
              <a:extLst>
                <a:ext uri="{FF2B5EF4-FFF2-40B4-BE49-F238E27FC236}">
                  <a16:creationId xmlns:a16="http://schemas.microsoft.com/office/drawing/2014/main" id="{C6EBB123-1718-AB48-A374-9B012F3C9255}"/>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983D"/>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80507A17-D0AB-414C-B541-DCDAB0E531A4}"/>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2EE857D9-7A30-2245-8E97-0ABE40547241}"/>
              </a:ext>
            </a:extLst>
          </p:cNvPr>
          <p:cNvGrpSpPr/>
          <p:nvPr/>
        </p:nvGrpSpPr>
        <p:grpSpPr>
          <a:xfrm>
            <a:off x="6048907" y="9666812"/>
            <a:ext cx="280634" cy="280634"/>
            <a:chOff x="5339337" y="8702010"/>
            <a:chExt cx="280634" cy="280634"/>
          </a:xfrm>
          <a:solidFill>
            <a:srgbClr val="12B4CB"/>
          </a:solidFill>
        </p:grpSpPr>
        <p:sp>
          <p:nvSpPr>
            <p:cNvPr id="28" name="Freeform 27">
              <a:extLst>
                <a:ext uri="{FF2B5EF4-FFF2-40B4-BE49-F238E27FC236}">
                  <a16:creationId xmlns:a16="http://schemas.microsoft.com/office/drawing/2014/main" id="{02B4E9A1-B106-BD4F-B6FE-F40412196D53}"/>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983D"/>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9" name="Graphic 28" descr="World with solid fill">
              <a:extLst>
                <a:ext uri="{FF2B5EF4-FFF2-40B4-BE49-F238E27FC236}">
                  <a16:creationId xmlns:a16="http://schemas.microsoft.com/office/drawing/2014/main" id="{A51FB76E-B85B-D644-B30D-5099F2363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6616" y="8719289"/>
              <a:ext cx="246077" cy="246077"/>
            </a:xfrm>
            <a:prstGeom prst="rect">
              <a:avLst/>
            </a:prstGeom>
          </p:spPr>
        </p:pic>
      </p:grpSp>
      <p:grpSp>
        <p:nvGrpSpPr>
          <p:cNvPr id="30" name="Group 29">
            <a:extLst>
              <a:ext uri="{FF2B5EF4-FFF2-40B4-BE49-F238E27FC236}">
                <a16:creationId xmlns:a16="http://schemas.microsoft.com/office/drawing/2014/main" id="{72CE4B5B-27B4-9842-9E03-D98F6EBFC562}"/>
              </a:ext>
            </a:extLst>
          </p:cNvPr>
          <p:cNvGrpSpPr/>
          <p:nvPr/>
        </p:nvGrpSpPr>
        <p:grpSpPr>
          <a:xfrm>
            <a:off x="245648" y="5190857"/>
            <a:ext cx="4705438" cy="2867812"/>
            <a:chOff x="1950804" y="3053151"/>
            <a:chExt cx="5608871" cy="3418425"/>
          </a:xfrm>
        </p:grpSpPr>
        <p:pic>
          <p:nvPicPr>
            <p:cNvPr id="31" name="Picture 30">
              <a:extLst>
                <a:ext uri="{FF2B5EF4-FFF2-40B4-BE49-F238E27FC236}">
                  <a16:creationId xmlns:a16="http://schemas.microsoft.com/office/drawing/2014/main" id="{F8695417-59B8-C24A-A8C9-04D73D1385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50804" y="3053151"/>
              <a:ext cx="5608871" cy="3418425"/>
            </a:xfrm>
            <a:prstGeom prst="rect">
              <a:avLst/>
            </a:prstGeom>
          </p:spPr>
        </p:pic>
        <p:sp>
          <p:nvSpPr>
            <p:cNvPr id="32" name="Rectangle 31">
              <a:extLst>
                <a:ext uri="{FF2B5EF4-FFF2-40B4-BE49-F238E27FC236}">
                  <a16:creationId xmlns:a16="http://schemas.microsoft.com/office/drawing/2014/main" id="{A17C61FB-BFA0-D342-B87B-FD7065FF2DB6}"/>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37" name="Group 36">
            <a:extLst>
              <a:ext uri="{FF2B5EF4-FFF2-40B4-BE49-F238E27FC236}">
                <a16:creationId xmlns:a16="http://schemas.microsoft.com/office/drawing/2014/main" id="{3BA9905E-EB25-C442-BC31-D3F6EE0B2D66}"/>
              </a:ext>
            </a:extLst>
          </p:cNvPr>
          <p:cNvGrpSpPr/>
          <p:nvPr/>
        </p:nvGrpSpPr>
        <p:grpSpPr>
          <a:xfrm>
            <a:off x="6081347" y="1931165"/>
            <a:ext cx="1880434" cy="2970867"/>
            <a:chOff x="5697392" y="4758845"/>
            <a:chExt cx="1880434" cy="2970867"/>
          </a:xfrm>
        </p:grpSpPr>
        <p:sp>
          <p:nvSpPr>
            <p:cNvPr id="38" name="Freeform 37">
              <a:extLst>
                <a:ext uri="{FF2B5EF4-FFF2-40B4-BE49-F238E27FC236}">
                  <a16:creationId xmlns:a16="http://schemas.microsoft.com/office/drawing/2014/main" id="{DCA3174E-BDEB-E04A-9D40-24610EB354E3}"/>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60E9A33-B41A-E148-95D8-23BF0BCAE5DC}"/>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9671FB47-F7F2-262D-7E55-C5A06A7253D6}"/>
              </a:ext>
            </a:extLst>
          </p:cNvPr>
          <p:cNvPicPr>
            <a:picLocks noChangeAspect="1"/>
          </p:cNvPicPr>
          <p:nvPr/>
        </p:nvPicPr>
        <p:blipFill>
          <a:blip r:embed="rId6"/>
          <a:srcRect/>
          <a:stretch/>
        </p:blipFill>
        <p:spPr>
          <a:xfrm>
            <a:off x="958963" y="5440357"/>
            <a:ext cx="3299810" cy="2148731"/>
          </a:xfrm>
          <a:prstGeom prst="rect">
            <a:avLst/>
          </a:prstGeom>
        </p:spPr>
      </p:pic>
      <p:sp>
        <p:nvSpPr>
          <p:cNvPr id="10" name="TextBox 9">
            <a:extLst>
              <a:ext uri="{FF2B5EF4-FFF2-40B4-BE49-F238E27FC236}">
                <a16:creationId xmlns:a16="http://schemas.microsoft.com/office/drawing/2014/main" id="{E89CAD0E-73E3-AAE2-63F2-27C6E922F9BB}"/>
              </a:ext>
            </a:extLst>
          </p:cNvPr>
          <p:cNvSpPr txBox="1"/>
          <p:nvPr/>
        </p:nvSpPr>
        <p:spPr>
          <a:xfrm>
            <a:off x="392756" y="3225114"/>
            <a:ext cx="6774163" cy="1631216"/>
          </a:xfrm>
          <a:prstGeom prst="rect">
            <a:avLst/>
          </a:prstGeom>
          <a:noFill/>
        </p:spPr>
        <p:txBody>
          <a:bodyPr wrap="square" rtlCol="0">
            <a:spAutoFit/>
          </a:bodyPr>
          <a:lstStyle/>
          <a:p>
            <a:pPr algn="ctr"/>
            <a:r>
              <a:rPr lang="en-IE" sz="4400" dirty="0">
                <a:solidFill>
                  <a:schemeClr val="bg1"/>
                </a:solidFill>
                <a:latin typeface="Calibri" panose="020F0502020204030204" pitchFamily="34" charset="0"/>
                <a:cs typeface="Calibri" panose="020F0502020204030204" pitchFamily="34" charset="0"/>
              </a:rPr>
              <a:t>Follow our Journey</a:t>
            </a:r>
          </a:p>
          <a:p>
            <a:pPr algn="ctr"/>
            <a:endParaRPr lang="en-IE" sz="2000" dirty="0">
              <a:solidFill>
                <a:schemeClr val="bg1"/>
              </a:solidFill>
              <a:latin typeface="Calibri" panose="020F0502020204030204" pitchFamily="34" charset="0"/>
              <a:cs typeface="Calibri" panose="020F0502020204030204" pitchFamily="34" charset="0"/>
            </a:endParaRPr>
          </a:p>
          <a:p>
            <a:pPr algn="ctr"/>
            <a:r>
              <a:rPr lang="en-IE" sz="3600" dirty="0">
                <a:solidFill>
                  <a:schemeClr val="bg1"/>
                </a:solidFill>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3355229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dirty="0"/>
              <a:t>01</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p:txBody>
          <a:bodyPr/>
          <a:lstStyle/>
          <a:p>
            <a:r>
              <a:rPr lang="en-GB" dirty="0"/>
              <a:t>WELCOME TO</a:t>
            </a:r>
          </a:p>
          <a:p>
            <a:r>
              <a:rPr lang="en-GB" dirty="0"/>
              <a:t>Design Thinking for Social Change</a:t>
            </a:r>
          </a:p>
        </p:txBody>
      </p:sp>
    </p:spTree>
    <p:extLst>
      <p:ext uri="{BB962C8B-B14F-4D97-AF65-F5344CB8AC3E}">
        <p14:creationId xmlns:p14="http://schemas.microsoft.com/office/powerpoint/2010/main" val="3183164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EB6B41A-9B59-8842-83CA-70348F9639D2}"/>
              </a:ext>
            </a:extLst>
          </p:cNvPr>
          <p:cNvSpPr>
            <a:spLocks noGrp="1"/>
          </p:cNvSpPr>
          <p:nvPr>
            <p:ph type="body" sz="quarter" idx="32"/>
          </p:nvPr>
        </p:nvSpPr>
        <p:spPr/>
        <p:txBody>
          <a:bodyPr/>
          <a:lstStyle/>
          <a:p>
            <a:r>
              <a:rPr lang="en-GB" sz="1800" b="1" i="1" dirty="0"/>
              <a:t>Design thinking is a human-centred and collaborative approach to problem-solving, using a designed mindset to solve complex problems</a:t>
            </a:r>
          </a:p>
          <a:p>
            <a:r>
              <a:rPr lang="en-GB" sz="1800" b="1" dirty="0"/>
              <a:t>TIM BROWN</a:t>
            </a:r>
          </a:p>
          <a:p>
            <a:pPr marL="171450" indent="-171450">
              <a:buFontTx/>
              <a:buChar char="-"/>
            </a:pPr>
            <a:endParaRPr lang="en-GB" b="1" dirty="0"/>
          </a:p>
          <a:p>
            <a:r>
              <a:rPr lang="en-GB" b="1" dirty="0"/>
              <a:t>Design For Change </a:t>
            </a:r>
            <a:r>
              <a:rPr lang="en-GB" dirty="0"/>
              <a:t>is an ERASMUS+ project which provides Adult Educators, Social Change Actors, Policy Stakeholders, and other stakeholders involved in social change with the tools to use </a:t>
            </a:r>
            <a:r>
              <a:rPr lang="en-GB" b="1" dirty="0"/>
              <a:t>Design Thinking </a:t>
            </a:r>
            <a:r>
              <a:rPr lang="en-GB" dirty="0"/>
              <a:t>principles as a standard when </a:t>
            </a:r>
          </a:p>
          <a:p>
            <a:pPr marL="171450" indent="-171450">
              <a:buFont typeface="Arial" panose="020B0604020202020204" pitchFamily="34" charset="0"/>
              <a:buChar char="•"/>
            </a:pPr>
            <a:r>
              <a:rPr lang="en-GB" dirty="0"/>
              <a:t>deciding on priority issues, </a:t>
            </a:r>
          </a:p>
          <a:p>
            <a:pPr marL="171450" indent="-171450">
              <a:buFont typeface="Arial" panose="020B0604020202020204" pitchFamily="34" charset="0"/>
              <a:buChar char="•"/>
            </a:pPr>
            <a:r>
              <a:rPr lang="en-GB" dirty="0"/>
              <a:t>determining who is affected by community problems and how,</a:t>
            </a:r>
          </a:p>
          <a:p>
            <a:pPr marL="171450" indent="-171450">
              <a:buFont typeface="Arial" panose="020B0604020202020204" pitchFamily="34" charset="0"/>
              <a:buChar char="•"/>
            </a:pPr>
            <a:r>
              <a:rPr lang="en-GB" dirty="0"/>
              <a:t>determining what solutions are possible and </a:t>
            </a:r>
          </a:p>
          <a:p>
            <a:pPr marL="171450" indent="-171450">
              <a:buFont typeface="Arial" panose="020B0604020202020204" pitchFamily="34" charset="0"/>
              <a:buChar char="•"/>
            </a:pPr>
            <a:r>
              <a:rPr lang="en-GB" dirty="0"/>
              <a:t>how they affect beneficiaries, developing ideas, and implementing projects.</a:t>
            </a:r>
          </a:p>
          <a:p>
            <a:endParaRPr lang="en-GB" dirty="0"/>
          </a:p>
          <a:p>
            <a:r>
              <a:rPr lang="en-GB" dirty="0"/>
              <a:t>The Design Thinking method will help to make better use of resources and financing, as well as educate staff, members, and activists in local governments, NGOs, development agencies, and organisations, improving the position of community changemakers and civil society to address major community concerns.</a:t>
            </a:r>
            <a:endParaRPr lang="en-US" dirty="0"/>
          </a:p>
        </p:txBody>
      </p:sp>
      <p:sp>
        <p:nvSpPr>
          <p:cNvPr id="9" name="Freeform 8">
            <a:extLst>
              <a:ext uri="{FF2B5EF4-FFF2-40B4-BE49-F238E27FC236}">
                <a16:creationId xmlns:a16="http://schemas.microsoft.com/office/drawing/2014/main" id="{0EB785D4-4C2D-2A4B-B43F-794D219E73B3}"/>
              </a:ext>
            </a:extLst>
          </p:cNvPr>
          <p:cNvSpPr/>
          <p:nvPr/>
        </p:nvSpPr>
        <p:spPr>
          <a:xfrm>
            <a:off x="-93024" y="902672"/>
            <a:ext cx="3798646" cy="715523"/>
          </a:xfrm>
          <a:custGeom>
            <a:avLst/>
            <a:gdLst>
              <a:gd name="connsiteX0" fmla="*/ 0 w 3798646"/>
              <a:gd name="connsiteY0" fmla="*/ 0 h 715523"/>
              <a:gd name="connsiteX1" fmla="*/ 3798646 w 3798646"/>
              <a:gd name="connsiteY1" fmla="*/ 0 h 715523"/>
              <a:gd name="connsiteX2" fmla="*/ 3798646 w 3798646"/>
              <a:gd name="connsiteY2" fmla="*/ 715523 h 715523"/>
              <a:gd name="connsiteX3" fmla="*/ 0 w 3798646"/>
              <a:gd name="connsiteY3" fmla="*/ 715523 h 715523"/>
              <a:gd name="connsiteX4" fmla="*/ 0 w 3798646"/>
              <a:gd name="connsiteY4" fmla="*/ 0 h 715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46" h="715523">
                <a:moveTo>
                  <a:pt x="0" y="0"/>
                </a:moveTo>
                <a:lnTo>
                  <a:pt x="3798646" y="0"/>
                </a:lnTo>
                <a:lnTo>
                  <a:pt x="3798646" y="715523"/>
                </a:lnTo>
                <a:lnTo>
                  <a:pt x="0" y="715523"/>
                </a:lnTo>
                <a:lnTo>
                  <a:pt x="0" y="0"/>
                </a:lnTo>
                <a:close/>
              </a:path>
            </a:pathLst>
          </a:custGeom>
          <a:solidFill>
            <a:srgbClr val="F790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Calibri" panose="020F0502020204030204" pitchFamily="34" charset="0"/>
            </a:endParaRPr>
          </a:p>
        </p:txBody>
      </p:sp>
      <p:sp>
        <p:nvSpPr>
          <p:cNvPr id="4" name="Text Placeholder 3">
            <a:extLst>
              <a:ext uri="{FF2B5EF4-FFF2-40B4-BE49-F238E27FC236}">
                <a16:creationId xmlns:a16="http://schemas.microsoft.com/office/drawing/2014/main" id="{A56E6EBB-21C9-7242-A32D-C327504340E2}"/>
              </a:ext>
            </a:extLst>
          </p:cNvPr>
          <p:cNvSpPr>
            <a:spLocks noGrp="1"/>
          </p:cNvSpPr>
          <p:nvPr>
            <p:ph type="body" sz="quarter" idx="30"/>
          </p:nvPr>
        </p:nvSpPr>
        <p:spPr>
          <a:xfrm>
            <a:off x="677237" y="1078703"/>
            <a:ext cx="2864232" cy="704854"/>
          </a:xfrm>
        </p:spPr>
        <p:txBody>
          <a:bodyPr/>
          <a:lstStyle/>
          <a:p>
            <a:r>
              <a:rPr lang="en-US" dirty="0"/>
              <a:t>About our Project</a:t>
            </a:r>
          </a:p>
          <a:p>
            <a:endParaRPr lang="en-US" dirty="0"/>
          </a:p>
        </p:txBody>
      </p:sp>
      <p:pic>
        <p:nvPicPr>
          <p:cNvPr id="7" name="Picture Placeholder 6">
            <a:extLst>
              <a:ext uri="{FF2B5EF4-FFF2-40B4-BE49-F238E27FC236}">
                <a16:creationId xmlns:a16="http://schemas.microsoft.com/office/drawing/2014/main" id="{3DC83F73-E475-A541-928D-93CE6561094D}"/>
              </a:ext>
            </a:extLst>
          </p:cNvPr>
          <p:cNvPicPr>
            <a:picLocks noGrp="1" noChangeAspect="1"/>
          </p:cNvPicPr>
          <p:nvPr>
            <p:ph type="pic" sz="quarter" idx="41"/>
          </p:nvPr>
        </p:nvPicPr>
        <p:blipFill>
          <a:blip r:embed="rId2"/>
          <a:srcRect l="15321" r="15321"/>
          <a:stretch>
            <a:fillRect/>
          </a:stretch>
        </p:blipFill>
        <p:spPr/>
      </p:pic>
      <p:sp>
        <p:nvSpPr>
          <p:cNvPr id="10" name="Slide Number Placeholder 5">
            <a:extLst>
              <a:ext uri="{FF2B5EF4-FFF2-40B4-BE49-F238E27FC236}">
                <a16:creationId xmlns:a16="http://schemas.microsoft.com/office/drawing/2014/main" id="{A001DE5B-3A7A-2146-9DBD-1124D9DD26A0}"/>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4</a:t>
            </a:fld>
            <a:endParaRPr lang="en-US" dirty="0"/>
          </a:p>
        </p:txBody>
      </p:sp>
      <p:grpSp>
        <p:nvGrpSpPr>
          <p:cNvPr id="11" name="Group 10">
            <a:extLst>
              <a:ext uri="{FF2B5EF4-FFF2-40B4-BE49-F238E27FC236}">
                <a16:creationId xmlns:a16="http://schemas.microsoft.com/office/drawing/2014/main" id="{19834518-2256-7843-BADC-A0DDDBF364A5}"/>
              </a:ext>
            </a:extLst>
          </p:cNvPr>
          <p:cNvGrpSpPr/>
          <p:nvPr/>
        </p:nvGrpSpPr>
        <p:grpSpPr>
          <a:xfrm>
            <a:off x="-57193" y="7350612"/>
            <a:ext cx="824405" cy="2642361"/>
            <a:chOff x="-57656" y="7752056"/>
            <a:chExt cx="824405" cy="2642361"/>
          </a:xfrm>
        </p:grpSpPr>
        <p:sp>
          <p:nvSpPr>
            <p:cNvPr id="12" name="Freeform 11">
              <a:extLst>
                <a:ext uri="{FF2B5EF4-FFF2-40B4-BE49-F238E27FC236}">
                  <a16:creationId xmlns:a16="http://schemas.microsoft.com/office/drawing/2014/main" id="{0ECE9076-6597-3540-9E9E-0A050ABA95C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E256A56-193B-934F-B3C7-AC95D5B2E44C}"/>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3008849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CAF1D617-FD59-1142-AFE0-B06D45A57076}"/>
              </a:ext>
            </a:extLst>
          </p:cNvPr>
          <p:cNvSpPr>
            <a:spLocks noGrp="1"/>
          </p:cNvSpPr>
          <p:nvPr>
            <p:ph type="body" sz="quarter" idx="34"/>
          </p:nvPr>
        </p:nvSpPr>
        <p:spPr>
          <a:xfrm>
            <a:off x="255378" y="1245709"/>
            <a:ext cx="6904994" cy="1992304"/>
          </a:xfrm>
        </p:spPr>
        <p:txBody>
          <a:bodyPr/>
          <a:lstStyle/>
          <a:p>
            <a:r>
              <a:rPr lang="en-GB" sz="1400" dirty="0">
                <a:solidFill>
                  <a:schemeClr val="bg1"/>
                </a:solidFill>
              </a:rPr>
              <a:t>The EU is moving, changing, reinventing itself in the face of new challenges that can be both institutional (e.g. democratic gap) and circumstantial (e.g. pandemic, poverty, financial crisis and security challenges), always investing in new solutions and progress to elevate the social change.  And within that, communities are diverse and difficult to comprehend, and often, top-down solutions are not tailor made and fitting to our communities and actual issues within those communities. </a:t>
            </a:r>
          </a:p>
          <a:p>
            <a:r>
              <a:rPr lang="en-GB" sz="1400" dirty="0">
                <a:solidFill>
                  <a:schemeClr val="bg1"/>
                </a:solidFill>
              </a:rPr>
              <a:t>The Design Thinking approach allows individuals from various backgrounds to work together to solve problems within their community. Setting context and getting a clear understanding of the needs and challenges within the community is imperative when exploring ideas and solutions. There is a need for adult educators, NGOs and activists to be involved in the problem-solving processes on an equitable basis to adopt a new way of thinking and designing solutions – Design Thinking for Social Change. </a:t>
            </a:r>
          </a:p>
          <a:p>
            <a:endParaRPr lang="en-GB" sz="1400" dirty="0">
              <a:solidFill>
                <a:schemeClr val="bg1"/>
              </a:solidFill>
            </a:endParaRPr>
          </a:p>
          <a:p>
            <a:pPr algn="r"/>
            <a:r>
              <a:rPr lang="en-GB" sz="3200" b="1" dirty="0">
                <a:solidFill>
                  <a:schemeClr val="bg1"/>
                </a:solidFill>
              </a:rPr>
              <a:t>OVERVIEW OF OUR RESOURCES </a:t>
            </a:r>
          </a:p>
        </p:txBody>
      </p:sp>
      <p:sp>
        <p:nvSpPr>
          <p:cNvPr id="12" name="Text Placeholder 11">
            <a:extLst>
              <a:ext uri="{FF2B5EF4-FFF2-40B4-BE49-F238E27FC236}">
                <a16:creationId xmlns:a16="http://schemas.microsoft.com/office/drawing/2014/main" id="{019CDCF6-36F0-BB46-A146-2E518A2940C7}"/>
              </a:ext>
            </a:extLst>
          </p:cNvPr>
          <p:cNvSpPr>
            <a:spLocks noGrp="1"/>
          </p:cNvSpPr>
          <p:nvPr>
            <p:ph type="body" sz="quarter" idx="30"/>
          </p:nvPr>
        </p:nvSpPr>
        <p:spPr/>
        <p:txBody>
          <a:bodyPr/>
          <a:lstStyle/>
          <a:p>
            <a:r>
              <a:rPr lang="en-US" dirty="0"/>
              <a:t>Overview</a:t>
            </a:r>
          </a:p>
        </p:txBody>
      </p:sp>
      <p:sp>
        <p:nvSpPr>
          <p:cNvPr id="7" name="Slide Number Placeholder 5">
            <a:extLst>
              <a:ext uri="{FF2B5EF4-FFF2-40B4-BE49-F238E27FC236}">
                <a16:creationId xmlns:a16="http://schemas.microsoft.com/office/drawing/2014/main" id="{BC5A146D-5F14-2B43-B9EF-533C8979D6DB}"/>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5</a:t>
            </a:fld>
            <a:endParaRPr lang="en-US" dirty="0"/>
          </a:p>
        </p:txBody>
      </p:sp>
      <p:sp>
        <p:nvSpPr>
          <p:cNvPr id="2" name="TextBox 1">
            <a:extLst>
              <a:ext uri="{FF2B5EF4-FFF2-40B4-BE49-F238E27FC236}">
                <a16:creationId xmlns:a16="http://schemas.microsoft.com/office/drawing/2014/main" id="{FE16E00A-A759-5C29-3588-A8A60AA5C45E}"/>
              </a:ext>
            </a:extLst>
          </p:cNvPr>
          <p:cNvSpPr txBox="1"/>
          <p:nvPr/>
        </p:nvSpPr>
        <p:spPr>
          <a:xfrm>
            <a:off x="324407" y="5562599"/>
            <a:ext cx="6910859" cy="5647700"/>
          </a:xfrm>
          <a:prstGeom prst="rect">
            <a:avLst/>
          </a:prstGeom>
          <a:noFill/>
        </p:spPr>
        <p:txBody>
          <a:bodyPr wrap="square" rtlCol="0">
            <a:spAutoFit/>
          </a:bodyPr>
          <a:lstStyle/>
          <a:p>
            <a:r>
              <a:rPr lang="en-GB" sz="1400" b="1" dirty="0">
                <a:solidFill>
                  <a:srgbClr val="F1983D"/>
                </a:solidFill>
                <a:latin typeface="Calibri" panose="020F0502020204030204" pitchFamily="34" charset="0"/>
                <a:ea typeface="Calibri" panose="020F0502020204030204" pitchFamily="34" charset="0"/>
                <a:cs typeface="Calibri" panose="020F0502020204030204" pitchFamily="34" charset="0"/>
              </a:rPr>
              <a:t>01  Toolkit to establish a Learning Centre for Social Change</a:t>
            </a:r>
          </a:p>
          <a:p>
            <a:r>
              <a:rPr lang="en-GB" sz="1400" dirty="0">
                <a:latin typeface="Calibri" panose="020F0502020204030204" pitchFamily="34" charset="0"/>
                <a:ea typeface="Calibri" panose="020F0502020204030204" pitchFamily="34" charset="0"/>
                <a:cs typeface="Calibri" panose="020F0502020204030204" pitchFamily="34" charset="0"/>
              </a:rPr>
              <a:t>A toolkit to establish Design Thinking Learning Centres for social change. It focuses on how Design Thinking can upskill social change agents, creating centres for learning in communities.  ACCESS via  </a:t>
            </a:r>
            <a:r>
              <a:rPr lang="en-GB" sz="1400" b="1" dirty="0">
                <a:solidFill>
                  <a:srgbClr val="6B9F25"/>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 Toolkit Guide to Design for Change - Design For Change (</a:t>
            </a:r>
            <a:r>
              <a:rPr lang="en-GB" sz="1400" b="1" dirty="0" err="1">
                <a:solidFill>
                  <a:srgbClr val="6B9F25"/>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socialchange.how</a:t>
            </a:r>
            <a:r>
              <a:rPr lang="en-GB" sz="1400" b="1" dirty="0">
                <a:solidFill>
                  <a:srgbClr val="086575"/>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r>
            <a:r>
              <a:rPr lang="en-GB" sz="1400" b="1" dirty="0">
                <a:solidFill>
                  <a:srgbClr val="086575"/>
                </a:solidFill>
                <a:latin typeface="Calibri" panose="020F0502020204030204" pitchFamily="34" charset="0"/>
                <a:ea typeface="Calibri" panose="020F0502020204030204" pitchFamily="34" charset="0"/>
                <a:cs typeface="Calibri" panose="020F0502020204030204" pitchFamily="34" charset="0"/>
              </a:rPr>
              <a:t>	</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b="1" dirty="0">
                <a:solidFill>
                  <a:srgbClr val="F1983D"/>
                </a:solidFill>
                <a:latin typeface="Calibri" panose="020F0502020204030204" pitchFamily="34" charset="0"/>
                <a:ea typeface="Calibri" panose="020F0502020204030204" pitchFamily="34" charset="0"/>
                <a:cs typeface="Calibri" panose="020F0502020204030204" pitchFamily="34" charset="0"/>
              </a:rPr>
              <a:t>02   Design Thinking for Social Change Guide</a:t>
            </a:r>
          </a:p>
          <a:p>
            <a:r>
              <a:rPr lang="en-GB" sz="1400" dirty="0">
                <a:latin typeface="Calibri" panose="020F0502020204030204" pitchFamily="34" charset="0"/>
                <a:ea typeface="Calibri" panose="020F0502020204030204" pitchFamily="34" charset="0"/>
                <a:cs typeface="Calibri" panose="020F0502020204030204" pitchFamily="34" charset="0"/>
              </a:rPr>
              <a:t>The Guide supports the Erasmus+ priority of improving the competences of educators and other adult education staff to facilitate the creation of effective, and long-lasting solutions through providing a range of tools for adult educations for each stage of Design Thinking model to understand and articulate the needs of communities crying out for social change. </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b="1" dirty="0">
                <a:solidFill>
                  <a:srgbClr val="F1983D"/>
                </a:solidFill>
                <a:latin typeface="Calibri" panose="020F0502020204030204" pitchFamily="34" charset="0"/>
                <a:ea typeface="Calibri" panose="020F0502020204030204" pitchFamily="34" charset="0"/>
                <a:cs typeface="Calibri" panose="020F0502020204030204" pitchFamily="34" charset="0"/>
              </a:rPr>
              <a:t>03  DESIGN FOR CHANGE Open Education Resources – a Training Course + Facilitator </a:t>
            </a:r>
          </a:p>
          <a:p>
            <a:r>
              <a:rPr lang="en-GB" sz="1400" dirty="0">
                <a:latin typeface="Calibri" panose="020F0502020204030204" pitchFamily="34" charset="0"/>
                <a:ea typeface="Calibri" panose="020F0502020204030204" pitchFamily="34" charset="0"/>
                <a:cs typeface="Calibri" panose="020F0502020204030204" pitchFamily="34" charset="0"/>
              </a:rPr>
              <a:t>The Open Education Resources empower Adult Educators, Social Change Actors and Policy Stakeholders involved in creating social change to upskill change advocates via a set of OERs – a Training Course + this Facilitator’s Guide to enable adult educators to adopt and pass on the skills of Design Thinking to social change activists and community members.</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b="1" dirty="0">
                <a:solidFill>
                  <a:srgbClr val="F1983D"/>
                </a:solidFill>
                <a:latin typeface="Calibri" panose="020F0502020204030204" pitchFamily="34" charset="0"/>
                <a:ea typeface="Calibri" panose="020F0502020204030204" pitchFamily="34" charset="0"/>
                <a:cs typeface="Calibri" panose="020F0502020204030204" pitchFamily="34" charset="0"/>
              </a:rPr>
              <a:t>04 Design Thinking for Social Change Process Learning Platform</a:t>
            </a:r>
          </a:p>
          <a:p>
            <a:r>
              <a:rPr lang="en-GB" sz="1400" dirty="0">
                <a:latin typeface="Calibri" panose="020F0502020204030204" pitchFamily="34" charset="0"/>
                <a:ea typeface="Calibri" panose="020F0502020204030204" pitchFamily="34" charset="0"/>
                <a:cs typeface="Calibri" panose="020F0502020204030204" pitchFamily="34" charset="0"/>
              </a:rPr>
              <a:t>The interactive learning platform is a creative space for the exchange of ideas between social change agents that use design thinking principles. ACCESS via </a:t>
            </a:r>
            <a:r>
              <a:rPr lang="en-GB" sz="1400" b="1" dirty="0">
                <a:latin typeface="Calibri" panose="020F0502020204030204" pitchFamily="34" charset="0"/>
                <a:ea typeface="Calibri" panose="020F0502020204030204" pitchFamily="34" charset="0"/>
                <a:cs typeface="Calibri" panose="020F0502020204030204" pitchFamily="34" charset="0"/>
                <a:hlinkClick r:id="rId3"/>
              </a:rPr>
              <a:t>https://socialchange.how/learning-platform/</a:t>
            </a:r>
            <a:r>
              <a:rPr lang="en-GB" sz="1400" b="1" dirty="0">
                <a:latin typeface="Calibri" panose="020F0502020204030204" pitchFamily="34" charset="0"/>
                <a:ea typeface="Calibri" panose="020F0502020204030204" pitchFamily="34" charset="0"/>
                <a:cs typeface="Calibri" panose="020F0502020204030204" pitchFamily="34" charset="0"/>
              </a:rPr>
              <a:t> </a:t>
            </a:r>
            <a:endParaRPr lang="en-US" sz="1400" b="1" dirty="0">
              <a:latin typeface="Calibri" panose="020F0502020204030204" pitchFamily="34" charset="0"/>
              <a:ea typeface="Calibri" panose="020F0502020204030204" pitchFamily="34" charset="0"/>
              <a:cs typeface="Calibri" panose="020F0502020204030204" pitchFamily="34" charset="0"/>
            </a:endParaRPr>
          </a:p>
          <a:p>
            <a:endParaRPr lang="en-GB" sz="1100" dirty="0"/>
          </a:p>
          <a:p>
            <a:endParaRPr lang="en-GB" sz="1200" dirty="0">
              <a:solidFill>
                <a:srgbClr val="086575"/>
              </a:solidFill>
              <a:latin typeface="Open Sans" panose="020B0606030504020204" pitchFamily="34" charset="0"/>
            </a:endParaRPr>
          </a:p>
          <a:p>
            <a:endParaRPr lang="en-GB" sz="1200" dirty="0">
              <a:solidFill>
                <a:srgbClr val="086575"/>
              </a:solidFill>
              <a:latin typeface="Open Sans" panose="020B0606030504020204" pitchFamily="34" charset="0"/>
            </a:endParaRPr>
          </a:p>
          <a:p>
            <a:r>
              <a:rPr lang="en-GB" b="0" i="0" dirty="0">
                <a:solidFill>
                  <a:srgbClr val="FFFFFF"/>
                </a:solidFill>
                <a:effectLst/>
                <a:latin typeface="Open Sans" panose="020B0606030504020204" pitchFamily="34" charset="0"/>
              </a:rPr>
              <a:t>.</a:t>
            </a:r>
            <a:endParaRPr lang="en-IE" dirty="0"/>
          </a:p>
        </p:txBody>
      </p:sp>
    </p:spTree>
    <p:extLst>
      <p:ext uri="{BB962C8B-B14F-4D97-AF65-F5344CB8AC3E}">
        <p14:creationId xmlns:p14="http://schemas.microsoft.com/office/powerpoint/2010/main" val="4166171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DBFB09-7643-924D-9B39-0AC2B9A5AE01}"/>
              </a:ext>
            </a:extLst>
          </p:cNvPr>
          <p:cNvSpPr>
            <a:spLocks noGrp="1"/>
          </p:cNvSpPr>
          <p:nvPr>
            <p:ph type="body" sz="quarter" idx="35"/>
          </p:nvPr>
        </p:nvSpPr>
        <p:spPr>
          <a:xfrm>
            <a:off x="4920042" y="994718"/>
            <a:ext cx="2024426" cy="339415"/>
          </a:xfrm>
        </p:spPr>
        <p:txBody>
          <a:bodyPr>
            <a:normAutofit fontScale="92500" lnSpcReduction="20000"/>
          </a:bodyPr>
          <a:lstStyle/>
          <a:p>
            <a:pPr algn="l"/>
            <a:r>
              <a:rPr lang="en-US" dirty="0"/>
              <a:t>Adult Educators</a:t>
            </a:r>
          </a:p>
        </p:txBody>
      </p:sp>
      <p:sp>
        <p:nvSpPr>
          <p:cNvPr id="5" name="Text Placeholder 4">
            <a:extLst>
              <a:ext uri="{FF2B5EF4-FFF2-40B4-BE49-F238E27FC236}">
                <a16:creationId xmlns:a16="http://schemas.microsoft.com/office/drawing/2014/main" id="{0176CF45-9C51-9C42-B13A-6B916AE7DF02}"/>
              </a:ext>
            </a:extLst>
          </p:cNvPr>
          <p:cNvSpPr>
            <a:spLocks noGrp="1"/>
          </p:cNvSpPr>
          <p:nvPr>
            <p:ph type="body" sz="quarter" idx="36"/>
          </p:nvPr>
        </p:nvSpPr>
        <p:spPr>
          <a:xfrm>
            <a:off x="4597400" y="1314406"/>
            <a:ext cx="2344155" cy="999383"/>
          </a:xfrm>
        </p:spPr>
        <p:txBody>
          <a:bodyPr/>
          <a:lstStyle/>
          <a:p>
            <a:pPr algn="just"/>
            <a:r>
              <a:rPr lang="en-US" dirty="0"/>
              <a:t>Will be better equipped and involved in their communities in addressing Social Change through Design Thinking. They will now be able to actively participate and be involved in the problem-solving processes by educating a new way of thinking and designing solutions.</a:t>
            </a:r>
          </a:p>
          <a:p>
            <a:endParaRPr lang="en-US" dirty="0"/>
          </a:p>
        </p:txBody>
      </p:sp>
      <p:sp>
        <p:nvSpPr>
          <p:cNvPr id="6" name="Text Placeholder 5">
            <a:extLst>
              <a:ext uri="{FF2B5EF4-FFF2-40B4-BE49-F238E27FC236}">
                <a16:creationId xmlns:a16="http://schemas.microsoft.com/office/drawing/2014/main" id="{E8E03186-3C09-B445-9388-8F71B52027CA}"/>
              </a:ext>
            </a:extLst>
          </p:cNvPr>
          <p:cNvSpPr>
            <a:spLocks noGrp="1"/>
          </p:cNvSpPr>
          <p:nvPr>
            <p:ph type="body" sz="quarter" idx="37"/>
          </p:nvPr>
        </p:nvSpPr>
        <p:spPr/>
        <p:txBody>
          <a:bodyPr/>
          <a:lstStyle/>
          <a:p>
            <a:r>
              <a:rPr lang="en-US" dirty="0"/>
              <a:t>1</a:t>
            </a:r>
          </a:p>
        </p:txBody>
      </p:sp>
      <p:sp>
        <p:nvSpPr>
          <p:cNvPr id="8" name="Text Placeholder 7">
            <a:extLst>
              <a:ext uri="{FF2B5EF4-FFF2-40B4-BE49-F238E27FC236}">
                <a16:creationId xmlns:a16="http://schemas.microsoft.com/office/drawing/2014/main" id="{CB625621-043A-8740-8465-88FD23742F24}"/>
              </a:ext>
            </a:extLst>
          </p:cNvPr>
          <p:cNvSpPr>
            <a:spLocks noGrp="1"/>
          </p:cNvSpPr>
          <p:nvPr>
            <p:ph type="body" sz="quarter" idx="42"/>
          </p:nvPr>
        </p:nvSpPr>
        <p:spPr>
          <a:xfrm>
            <a:off x="4904896" y="3716938"/>
            <a:ext cx="2024426" cy="339415"/>
          </a:xfrm>
        </p:spPr>
        <p:txBody>
          <a:bodyPr>
            <a:normAutofit fontScale="92500" lnSpcReduction="20000"/>
          </a:bodyPr>
          <a:lstStyle/>
          <a:p>
            <a:pPr algn="l"/>
            <a:r>
              <a:rPr lang="en-US" dirty="0"/>
              <a:t>Adult Learners</a:t>
            </a:r>
          </a:p>
          <a:p>
            <a:endParaRPr lang="en-US" dirty="0"/>
          </a:p>
        </p:txBody>
      </p:sp>
      <p:sp>
        <p:nvSpPr>
          <p:cNvPr id="9" name="Text Placeholder 8">
            <a:extLst>
              <a:ext uri="{FF2B5EF4-FFF2-40B4-BE49-F238E27FC236}">
                <a16:creationId xmlns:a16="http://schemas.microsoft.com/office/drawing/2014/main" id="{CCF4F0B6-F500-4E4D-AD71-119D3943EE50}"/>
              </a:ext>
            </a:extLst>
          </p:cNvPr>
          <p:cNvSpPr>
            <a:spLocks noGrp="1"/>
          </p:cNvSpPr>
          <p:nvPr>
            <p:ph type="body" sz="quarter" idx="43"/>
          </p:nvPr>
        </p:nvSpPr>
        <p:spPr>
          <a:xfrm>
            <a:off x="4597400" y="4215651"/>
            <a:ext cx="2334835" cy="1204347"/>
          </a:xfrm>
        </p:spPr>
        <p:txBody>
          <a:bodyPr/>
          <a:lstStyle/>
          <a:p>
            <a:pPr algn="just"/>
            <a:r>
              <a:rPr lang="en-GB" dirty="0"/>
              <a:t>Adult learners will access high-quality learning opportunities, utilising Design for Change's innovative storytelling approach to understand and solve community problems, catalysing social change.</a:t>
            </a:r>
            <a:endParaRPr lang="en-US" dirty="0"/>
          </a:p>
        </p:txBody>
      </p:sp>
      <p:sp>
        <p:nvSpPr>
          <p:cNvPr id="10" name="Text Placeholder 9">
            <a:extLst>
              <a:ext uri="{FF2B5EF4-FFF2-40B4-BE49-F238E27FC236}">
                <a16:creationId xmlns:a16="http://schemas.microsoft.com/office/drawing/2014/main" id="{ED64E190-1AEB-434A-8928-6FD37865F48C}"/>
              </a:ext>
            </a:extLst>
          </p:cNvPr>
          <p:cNvSpPr>
            <a:spLocks noGrp="1"/>
          </p:cNvSpPr>
          <p:nvPr>
            <p:ph type="body" sz="quarter" idx="44"/>
          </p:nvPr>
        </p:nvSpPr>
        <p:spPr/>
        <p:txBody>
          <a:bodyPr/>
          <a:lstStyle/>
          <a:p>
            <a:r>
              <a:rPr lang="en-US" dirty="0"/>
              <a:t>2</a:t>
            </a:r>
          </a:p>
        </p:txBody>
      </p:sp>
      <p:sp>
        <p:nvSpPr>
          <p:cNvPr id="11" name="Text Placeholder 10">
            <a:extLst>
              <a:ext uri="{FF2B5EF4-FFF2-40B4-BE49-F238E27FC236}">
                <a16:creationId xmlns:a16="http://schemas.microsoft.com/office/drawing/2014/main" id="{6B90E9BD-55FB-D34A-9A94-4AEE42E67CC3}"/>
              </a:ext>
            </a:extLst>
          </p:cNvPr>
          <p:cNvSpPr>
            <a:spLocks noGrp="1"/>
          </p:cNvSpPr>
          <p:nvPr>
            <p:ph type="body" sz="quarter" idx="45"/>
          </p:nvPr>
        </p:nvSpPr>
        <p:spPr>
          <a:xfrm>
            <a:off x="4871412" y="6465751"/>
            <a:ext cx="2024426" cy="339415"/>
          </a:xfrm>
        </p:spPr>
        <p:txBody>
          <a:bodyPr>
            <a:normAutofit fontScale="77500" lnSpcReduction="20000"/>
          </a:bodyPr>
          <a:lstStyle/>
          <a:p>
            <a:pPr algn="l"/>
            <a:r>
              <a:rPr lang="en-US" dirty="0"/>
              <a:t>Social Change Actors</a:t>
            </a:r>
          </a:p>
        </p:txBody>
      </p:sp>
      <p:sp>
        <p:nvSpPr>
          <p:cNvPr id="12" name="Text Placeholder 11">
            <a:extLst>
              <a:ext uri="{FF2B5EF4-FFF2-40B4-BE49-F238E27FC236}">
                <a16:creationId xmlns:a16="http://schemas.microsoft.com/office/drawing/2014/main" id="{F1754221-CEBC-6F4B-90DC-F8F966C5128B}"/>
              </a:ext>
            </a:extLst>
          </p:cNvPr>
          <p:cNvSpPr>
            <a:spLocks noGrp="1"/>
          </p:cNvSpPr>
          <p:nvPr>
            <p:ph type="body" sz="quarter" idx="46"/>
          </p:nvPr>
        </p:nvSpPr>
        <p:spPr>
          <a:xfrm>
            <a:off x="4594488" y="6805166"/>
            <a:ext cx="2415911" cy="1328389"/>
          </a:xfrm>
        </p:spPr>
        <p:txBody>
          <a:bodyPr/>
          <a:lstStyle/>
          <a:p>
            <a:pPr algn="just"/>
            <a:r>
              <a:rPr lang="en-US" dirty="0"/>
              <a:t>Will be equipped with Design for Change resources, learning environments and methods for civic participation and be able to identify and solve key community problems. Becoming Community Change Makers, empowered to tackle key community issues and develop inclusive, stronger communities. </a:t>
            </a:r>
          </a:p>
        </p:txBody>
      </p:sp>
      <p:sp>
        <p:nvSpPr>
          <p:cNvPr id="13" name="Text Placeholder 12">
            <a:extLst>
              <a:ext uri="{FF2B5EF4-FFF2-40B4-BE49-F238E27FC236}">
                <a16:creationId xmlns:a16="http://schemas.microsoft.com/office/drawing/2014/main" id="{D2D8C002-0DD7-204E-99B2-A6A881D5C5A5}"/>
              </a:ext>
            </a:extLst>
          </p:cNvPr>
          <p:cNvSpPr>
            <a:spLocks noGrp="1"/>
          </p:cNvSpPr>
          <p:nvPr>
            <p:ph type="body" sz="quarter" idx="47"/>
          </p:nvPr>
        </p:nvSpPr>
        <p:spPr/>
        <p:txBody>
          <a:bodyPr/>
          <a:lstStyle/>
          <a:p>
            <a:r>
              <a:rPr lang="en-US" dirty="0"/>
              <a:t>3</a:t>
            </a:r>
          </a:p>
        </p:txBody>
      </p:sp>
      <p:pic>
        <p:nvPicPr>
          <p:cNvPr id="22" name="Picture Placeholder 21">
            <a:extLst>
              <a:ext uri="{FF2B5EF4-FFF2-40B4-BE49-F238E27FC236}">
                <a16:creationId xmlns:a16="http://schemas.microsoft.com/office/drawing/2014/main" id="{B15E59C0-D6F0-E541-BE43-4ADA720CD166}"/>
              </a:ext>
            </a:extLst>
          </p:cNvPr>
          <p:cNvPicPr>
            <a:picLocks noGrp="1" noChangeAspect="1"/>
          </p:cNvPicPr>
          <p:nvPr>
            <p:ph type="pic" sz="quarter" idx="41"/>
          </p:nvPr>
        </p:nvPicPr>
        <p:blipFill>
          <a:blip r:embed="rId2"/>
          <a:srcRect l="25534" r="25534"/>
          <a:stretch>
            <a:fillRect/>
          </a:stretch>
        </p:blipFill>
        <p:spPr/>
      </p:pic>
      <p:grpSp>
        <p:nvGrpSpPr>
          <p:cNvPr id="24" name="Group 23">
            <a:extLst>
              <a:ext uri="{FF2B5EF4-FFF2-40B4-BE49-F238E27FC236}">
                <a16:creationId xmlns:a16="http://schemas.microsoft.com/office/drawing/2014/main" id="{20D102C7-A4E5-D843-829F-B590AFCE9887}"/>
              </a:ext>
            </a:extLst>
          </p:cNvPr>
          <p:cNvGrpSpPr/>
          <p:nvPr/>
        </p:nvGrpSpPr>
        <p:grpSpPr>
          <a:xfrm>
            <a:off x="62342" y="188180"/>
            <a:ext cx="824405" cy="2642361"/>
            <a:chOff x="-57656" y="7752056"/>
            <a:chExt cx="824405" cy="2642361"/>
          </a:xfrm>
        </p:grpSpPr>
        <p:sp>
          <p:nvSpPr>
            <p:cNvPr id="25" name="Freeform 24">
              <a:extLst>
                <a:ext uri="{FF2B5EF4-FFF2-40B4-BE49-F238E27FC236}">
                  <a16:creationId xmlns:a16="http://schemas.microsoft.com/office/drawing/2014/main" id="{7C283072-EF30-B64E-BDC4-E758BAE5326D}"/>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B9E52E4-4DB4-E947-8D91-63FCBA1279F5}"/>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sp>
        <p:nvSpPr>
          <p:cNvPr id="2" name="Text Placeholder 3">
            <a:extLst>
              <a:ext uri="{FF2B5EF4-FFF2-40B4-BE49-F238E27FC236}">
                <a16:creationId xmlns:a16="http://schemas.microsoft.com/office/drawing/2014/main" id="{DB1245F0-CA83-ABB8-2C51-13BCD9C6B04A}"/>
              </a:ext>
            </a:extLst>
          </p:cNvPr>
          <p:cNvSpPr txBox="1">
            <a:spLocks/>
          </p:cNvSpPr>
          <p:nvPr/>
        </p:nvSpPr>
        <p:spPr>
          <a:xfrm>
            <a:off x="5072442" y="302489"/>
            <a:ext cx="2024426" cy="339415"/>
          </a:xfrm>
          <a:prstGeom prst="rect">
            <a:avLst/>
          </a:prstGeom>
        </p:spPr>
        <p:txBody>
          <a:bodyPr>
            <a:normAutofit fontScale="92500" lnSpcReduction="20000"/>
          </a:bodyPr>
          <a:lstStyle>
            <a:lvl1pPr marL="0" indent="0" algn="r" defTabSz="2072941" rtl="0" eaLnBrk="1" latinLnBrk="0" hangingPunct="1">
              <a:lnSpc>
                <a:spcPct val="100000"/>
              </a:lnSpc>
              <a:spcBef>
                <a:spcPts val="2267"/>
              </a:spcBef>
              <a:buFont typeface="Arial" panose="020B0604020202020204" pitchFamily="34" charset="0"/>
              <a:buNone/>
              <a:defRPr sz="2000" b="1" i="0" kern="1200">
                <a:solidFill>
                  <a:srgbClr val="F79037"/>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Who will benefit?</a:t>
            </a:r>
          </a:p>
        </p:txBody>
      </p:sp>
    </p:spTree>
    <p:extLst>
      <p:ext uri="{BB962C8B-B14F-4D97-AF65-F5344CB8AC3E}">
        <p14:creationId xmlns:p14="http://schemas.microsoft.com/office/powerpoint/2010/main" val="3030666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A3C8D0-4D27-4C01-5C89-38C9099CFCCD}"/>
              </a:ext>
            </a:extLst>
          </p:cNvPr>
          <p:cNvSpPr>
            <a:spLocks noGrp="1"/>
          </p:cNvSpPr>
          <p:nvPr>
            <p:ph type="body" sz="quarter" idx="35"/>
          </p:nvPr>
        </p:nvSpPr>
        <p:spPr>
          <a:xfrm>
            <a:off x="4470401" y="1020845"/>
            <a:ext cx="2650066" cy="1265155"/>
          </a:xfrm>
        </p:spPr>
        <p:txBody>
          <a:bodyPr>
            <a:normAutofit fontScale="92500" lnSpcReduction="20000"/>
          </a:bodyPr>
          <a:lstStyle/>
          <a:p>
            <a:pPr algn="l"/>
            <a:r>
              <a:rPr lang="en-US" dirty="0"/>
              <a:t>Policy Makers, </a:t>
            </a:r>
            <a:br>
              <a:rPr lang="en-US" dirty="0"/>
            </a:br>
            <a:r>
              <a:rPr lang="en-US" dirty="0"/>
              <a:t>Government Decision Makers, National Development Agencies, Funding Authorities.</a:t>
            </a:r>
          </a:p>
          <a:p>
            <a:endParaRPr lang="en-IE" dirty="0"/>
          </a:p>
        </p:txBody>
      </p:sp>
      <p:sp>
        <p:nvSpPr>
          <p:cNvPr id="3" name="Text Placeholder 2">
            <a:extLst>
              <a:ext uri="{FF2B5EF4-FFF2-40B4-BE49-F238E27FC236}">
                <a16:creationId xmlns:a16="http://schemas.microsoft.com/office/drawing/2014/main" id="{A00E52E0-D8AA-1C35-DBB9-50EBFEB2D738}"/>
              </a:ext>
            </a:extLst>
          </p:cNvPr>
          <p:cNvSpPr>
            <a:spLocks noGrp="1"/>
          </p:cNvSpPr>
          <p:nvPr>
            <p:ph type="body" sz="quarter" idx="36"/>
          </p:nvPr>
        </p:nvSpPr>
        <p:spPr>
          <a:xfrm>
            <a:off x="4748757" y="2412999"/>
            <a:ext cx="2021513" cy="3780475"/>
          </a:xfrm>
        </p:spPr>
        <p:txBody>
          <a:bodyPr/>
          <a:lstStyle/>
          <a:p>
            <a:pPr algn="just"/>
            <a:r>
              <a:rPr lang="en-IE" dirty="0"/>
              <a:t>Will have access to grassroots social inclusion Learning Centres across Europe. Fostering and promoting Social inclusion, Civic engagement and democracy. They will</a:t>
            </a:r>
            <a:r>
              <a:rPr lang="en-GB" dirty="0"/>
              <a:t> witness the transformative effects on communities, individuals, and local economies, while also benefiting from high-quality training support and collaboration opportunities.</a:t>
            </a:r>
            <a:r>
              <a:rPr lang="en-IE" dirty="0"/>
              <a:t> </a:t>
            </a:r>
          </a:p>
        </p:txBody>
      </p:sp>
      <p:sp>
        <p:nvSpPr>
          <p:cNvPr id="4" name="Text Placeholder 3">
            <a:extLst>
              <a:ext uri="{FF2B5EF4-FFF2-40B4-BE49-F238E27FC236}">
                <a16:creationId xmlns:a16="http://schemas.microsoft.com/office/drawing/2014/main" id="{9B2B41E6-DC3F-033C-E0E5-EB5A9A9238F4}"/>
              </a:ext>
            </a:extLst>
          </p:cNvPr>
          <p:cNvSpPr>
            <a:spLocks noGrp="1"/>
          </p:cNvSpPr>
          <p:nvPr>
            <p:ph type="body" sz="quarter" idx="37"/>
          </p:nvPr>
        </p:nvSpPr>
        <p:spPr>
          <a:xfrm>
            <a:off x="3675378" y="2976657"/>
            <a:ext cx="641119" cy="955625"/>
          </a:xfrm>
        </p:spPr>
        <p:txBody>
          <a:bodyPr/>
          <a:lstStyle/>
          <a:p>
            <a:r>
              <a:rPr lang="en-IE" dirty="0"/>
              <a:t>4</a:t>
            </a:r>
          </a:p>
        </p:txBody>
      </p:sp>
      <p:sp>
        <p:nvSpPr>
          <p:cNvPr id="6" name="Slide Number Placeholder 5">
            <a:extLst>
              <a:ext uri="{FF2B5EF4-FFF2-40B4-BE49-F238E27FC236}">
                <a16:creationId xmlns:a16="http://schemas.microsoft.com/office/drawing/2014/main" id="{7BEEE445-FF91-E23D-6A00-2F5E42A2E982}"/>
              </a:ext>
            </a:extLst>
          </p:cNvPr>
          <p:cNvSpPr>
            <a:spLocks noGrp="1"/>
          </p:cNvSpPr>
          <p:nvPr>
            <p:ph type="sldNum" sz="quarter" idx="4"/>
          </p:nvPr>
        </p:nvSpPr>
        <p:spPr/>
        <p:txBody>
          <a:bodyPr/>
          <a:lstStyle/>
          <a:p>
            <a:fld id="{CB2079F2-58AF-ED44-82D7-E04B2F6FD686}" type="slidenum">
              <a:rPr lang="en-US" smtClean="0"/>
              <a:pPr/>
              <a:t>7</a:t>
            </a:fld>
            <a:endParaRPr lang="en-US" dirty="0"/>
          </a:p>
        </p:txBody>
      </p:sp>
      <p:pic>
        <p:nvPicPr>
          <p:cNvPr id="12" name="Picture Placeholder 11">
            <a:extLst>
              <a:ext uri="{FF2B5EF4-FFF2-40B4-BE49-F238E27FC236}">
                <a16:creationId xmlns:a16="http://schemas.microsoft.com/office/drawing/2014/main" id="{19403241-40DD-7083-0810-A6E2B3F033A9}"/>
              </a:ext>
            </a:extLst>
          </p:cNvPr>
          <p:cNvPicPr>
            <a:picLocks noGrp="1" noChangeAspect="1"/>
          </p:cNvPicPr>
          <p:nvPr>
            <p:ph type="pic" sz="quarter" idx="41"/>
          </p:nvPr>
        </p:nvPicPr>
        <p:blipFill>
          <a:blip r:embed="rId2"/>
          <a:srcRect l="25577" r="25577"/>
          <a:stretch>
            <a:fillRect/>
          </a:stretch>
        </p:blipFill>
        <p:spPr/>
      </p:pic>
    </p:spTree>
    <p:extLst>
      <p:ext uri="{BB962C8B-B14F-4D97-AF65-F5344CB8AC3E}">
        <p14:creationId xmlns:p14="http://schemas.microsoft.com/office/powerpoint/2010/main" val="628203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19CDCF6-36F0-BB46-A146-2E518A2940C7}"/>
              </a:ext>
            </a:extLst>
          </p:cNvPr>
          <p:cNvSpPr>
            <a:spLocks noGrp="1"/>
          </p:cNvSpPr>
          <p:nvPr>
            <p:ph type="body" sz="quarter" idx="30"/>
          </p:nvPr>
        </p:nvSpPr>
        <p:spPr/>
        <p:txBody>
          <a:bodyPr/>
          <a:lstStyle/>
          <a:p>
            <a:r>
              <a:rPr lang="en-US" dirty="0"/>
              <a:t>Meet the Team – Who is involved.</a:t>
            </a:r>
          </a:p>
        </p:txBody>
      </p:sp>
      <p:sp>
        <p:nvSpPr>
          <p:cNvPr id="7" name="Slide Number Placeholder 5">
            <a:extLst>
              <a:ext uri="{FF2B5EF4-FFF2-40B4-BE49-F238E27FC236}">
                <a16:creationId xmlns:a16="http://schemas.microsoft.com/office/drawing/2014/main" id="{BC5A146D-5F14-2B43-B9EF-533C8979D6DB}"/>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8</a:t>
            </a:fld>
            <a:endParaRPr lang="en-US" dirty="0"/>
          </a:p>
        </p:txBody>
      </p:sp>
      <p:pic>
        <p:nvPicPr>
          <p:cNvPr id="6" name="Picture 5">
            <a:extLst>
              <a:ext uri="{FF2B5EF4-FFF2-40B4-BE49-F238E27FC236}">
                <a16:creationId xmlns:a16="http://schemas.microsoft.com/office/drawing/2014/main" id="{EB879739-9776-68F8-D60C-54A1C2207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510" y="5848346"/>
            <a:ext cx="1880480" cy="451701"/>
          </a:xfrm>
          <a:prstGeom prst="rect">
            <a:avLst/>
          </a:prstGeom>
        </p:spPr>
      </p:pic>
      <p:sp>
        <p:nvSpPr>
          <p:cNvPr id="8" name="TextBox 7">
            <a:extLst>
              <a:ext uri="{FF2B5EF4-FFF2-40B4-BE49-F238E27FC236}">
                <a16:creationId xmlns:a16="http://schemas.microsoft.com/office/drawing/2014/main" id="{9AE89E09-AA64-53D2-2629-E967D56039A5}"/>
              </a:ext>
            </a:extLst>
          </p:cNvPr>
          <p:cNvSpPr txBox="1"/>
          <p:nvPr/>
        </p:nvSpPr>
        <p:spPr>
          <a:xfrm>
            <a:off x="2889511" y="5590305"/>
            <a:ext cx="4375176" cy="1292662"/>
          </a:xfrm>
          <a:prstGeom prst="rect">
            <a:avLst/>
          </a:prstGeom>
          <a:noFill/>
        </p:spPr>
        <p:txBody>
          <a:bodyPr wrap="square" rtlCol="0">
            <a:spAutoFit/>
          </a:bodyPr>
          <a:lstStyle/>
          <a:p>
            <a:pPr algn="just"/>
            <a:r>
              <a:rPr lang="en-US" sz="1200" b="1" dirty="0">
                <a:solidFill>
                  <a:srgbClr val="086575"/>
                </a:solidFill>
                <a:latin typeface="Calibri" panose="020F0502020204030204" pitchFamily="34" charset="0"/>
                <a:cs typeface="Calibri" panose="020F0502020204030204" pitchFamily="34" charset="0"/>
              </a:rPr>
              <a:t>Momentum, Ireland  </a:t>
            </a:r>
            <a:r>
              <a:rPr lang="en-US" sz="1200" dirty="0">
                <a:solidFill>
                  <a:srgbClr val="086575"/>
                </a:solidFill>
                <a:latin typeface="Calibri" panose="020F0502020204030204" pitchFamily="34" charset="0"/>
                <a:cs typeface="Calibri" panose="020F0502020204030204" pitchFamily="34" charset="0"/>
              </a:rPr>
              <a:t>is an award-winning Irish educator focused on developing progressive learning programmes (course curriculum and content development) and platforms for education, with a special focus on sustainability, community regeneration, innovation, and marketing. </a:t>
            </a:r>
          </a:p>
          <a:p>
            <a:endParaRPr lang="en-IE" dirty="0"/>
          </a:p>
        </p:txBody>
      </p:sp>
      <p:sp>
        <p:nvSpPr>
          <p:cNvPr id="9" name="TextBox 8">
            <a:extLst>
              <a:ext uri="{FF2B5EF4-FFF2-40B4-BE49-F238E27FC236}">
                <a16:creationId xmlns:a16="http://schemas.microsoft.com/office/drawing/2014/main" id="{61418401-D03D-DA8A-55F5-3CFDBBAABEC2}"/>
              </a:ext>
            </a:extLst>
          </p:cNvPr>
          <p:cNvSpPr txBox="1"/>
          <p:nvPr/>
        </p:nvSpPr>
        <p:spPr>
          <a:xfrm>
            <a:off x="2889511" y="6758442"/>
            <a:ext cx="4375176" cy="830997"/>
          </a:xfrm>
          <a:prstGeom prst="rect">
            <a:avLst/>
          </a:prstGeom>
          <a:noFill/>
        </p:spPr>
        <p:txBody>
          <a:bodyPr wrap="square" rtlCol="0">
            <a:spAutoFit/>
          </a:bodyPr>
          <a:lstStyle/>
          <a:p>
            <a:pPr algn="just"/>
            <a:r>
              <a:rPr lang="en-GB" sz="1200" b="1" dirty="0">
                <a:solidFill>
                  <a:srgbClr val="086575"/>
                </a:solidFill>
                <a:latin typeface="Calibri" panose="020F0502020204030204" pitchFamily="34" charset="0"/>
                <a:cs typeface="Calibri" panose="020F0502020204030204" pitchFamily="34" charset="0"/>
              </a:rPr>
              <a:t>European E-Learning Institute – Denmark </a:t>
            </a:r>
            <a:r>
              <a:rPr lang="en-GB" sz="1200" dirty="0">
                <a:solidFill>
                  <a:srgbClr val="086575"/>
                </a:solidFill>
                <a:latin typeface="Calibri" panose="020F0502020204030204" pitchFamily="34" charset="0"/>
                <a:cs typeface="Calibri" panose="020F0502020204030204" pitchFamily="34" charset="0"/>
              </a:rPr>
              <a:t>are specialists in online learning who are committed to providing high-quality learning experiences and innovative educational programmes which engage learners from a range of sectors and socio-economic backgrounds. </a:t>
            </a:r>
            <a:endParaRPr lang="en-IE" dirty="0"/>
          </a:p>
        </p:txBody>
      </p:sp>
      <p:sp>
        <p:nvSpPr>
          <p:cNvPr id="10" name="TextBox 9">
            <a:extLst>
              <a:ext uri="{FF2B5EF4-FFF2-40B4-BE49-F238E27FC236}">
                <a16:creationId xmlns:a16="http://schemas.microsoft.com/office/drawing/2014/main" id="{6B4C98CD-3610-8F22-7929-3082A94E3375}"/>
              </a:ext>
            </a:extLst>
          </p:cNvPr>
          <p:cNvSpPr txBox="1"/>
          <p:nvPr/>
        </p:nvSpPr>
        <p:spPr>
          <a:xfrm>
            <a:off x="2889511" y="8023189"/>
            <a:ext cx="4375176" cy="646331"/>
          </a:xfrm>
          <a:prstGeom prst="rect">
            <a:avLst/>
          </a:prstGeom>
          <a:noFill/>
        </p:spPr>
        <p:txBody>
          <a:bodyPr wrap="square" rtlCol="0">
            <a:spAutoFit/>
          </a:bodyPr>
          <a:lstStyle/>
          <a:p>
            <a:pPr algn="just"/>
            <a:r>
              <a:rPr lang="en-US" sz="1200" b="1" dirty="0" err="1">
                <a:solidFill>
                  <a:srgbClr val="086575"/>
                </a:solidFill>
                <a:latin typeface="Calibri" panose="020F0502020204030204" pitchFamily="34" charset="0"/>
                <a:cs typeface="Calibri" panose="020F0502020204030204" pitchFamily="34" charset="0"/>
              </a:rPr>
              <a:t>i</a:t>
            </a:r>
            <a:r>
              <a:rPr lang="en-US" sz="1200" b="1" dirty="0">
                <a:solidFill>
                  <a:srgbClr val="086575"/>
                </a:solidFill>
                <a:latin typeface="Calibri" panose="020F0502020204030204" pitchFamily="34" charset="0"/>
                <a:cs typeface="Calibri" panose="020F0502020204030204" pitchFamily="34" charset="0"/>
              </a:rPr>
              <a:t>-strategies, Italy </a:t>
            </a:r>
            <a:r>
              <a:rPr lang="en-GB" sz="1200" dirty="0">
                <a:solidFill>
                  <a:srgbClr val="086575"/>
                </a:solidFill>
                <a:latin typeface="Calibri" panose="020F0502020204030204" pitchFamily="34" charset="0"/>
                <a:cs typeface="Calibri" panose="020F0502020204030204" pitchFamily="34" charset="0"/>
              </a:rPr>
              <a:t>is a start-up company based in </a:t>
            </a:r>
            <a:r>
              <a:rPr lang="en-GB" sz="1200" dirty="0" err="1">
                <a:solidFill>
                  <a:srgbClr val="086575"/>
                </a:solidFill>
                <a:latin typeface="Calibri" panose="020F0502020204030204" pitchFamily="34" charset="0"/>
                <a:cs typeface="Calibri" panose="020F0502020204030204" pitchFamily="34" charset="0"/>
              </a:rPr>
              <a:t>Offida</a:t>
            </a:r>
            <a:r>
              <a:rPr lang="en-GB" sz="1200" dirty="0">
                <a:solidFill>
                  <a:srgbClr val="086575"/>
                </a:solidFill>
                <a:latin typeface="Calibri" panose="020F0502020204030204" pitchFamily="34" charset="0"/>
                <a:cs typeface="Calibri" panose="020F0502020204030204" pitchFamily="34" charset="0"/>
              </a:rPr>
              <a:t>, that offer learning in digital storytelling for communities, entrepreneurs, heritage sites, universities, and Research and Innovation projects.</a:t>
            </a:r>
            <a:endParaRPr lang="en-IE" dirty="0"/>
          </a:p>
        </p:txBody>
      </p:sp>
      <p:sp>
        <p:nvSpPr>
          <p:cNvPr id="11" name="TextBox 10">
            <a:extLst>
              <a:ext uri="{FF2B5EF4-FFF2-40B4-BE49-F238E27FC236}">
                <a16:creationId xmlns:a16="http://schemas.microsoft.com/office/drawing/2014/main" id="{9067AB2E-24FF-C591-DCA9-41C57BBB4281}"/>
              </a:ext>
            </a:extLst>
          </p:cNvPr>
          <p:cNvSpPr txBox="1"/>
          <p:nvPr/>
        </p:nvSpPr>
        <p:spPr>
          <a:xfrm>
            <a:off x="2889511" y="3613901"/>
            <a:ext cx="4375176" cy="830997"/>
          </a:xfrm>
          <a:prstGeom prst="rect">
            <a:avLst/>
          </a:prstGeom>
          <a:noFill/>
        </p:spPr>
        <p:txBody>
          <a:bodyPr wrap="square" rtlCol="0">
            <a:spAutoFit/>
          </a:bodyPr>
          <a:lstStyle/>
          <a:p>
            <a:pPr algn="just"/>
            <a:r>
              <a:rPr lang="en-US" sz="1200" b="1" dirty="0">
                <a:solidFill>
                  <a:schemeClr val="bg1"/>
                </a:solidFill>
                <a:latin typeface="Calibri" panose="020F0502020204030204" pitchFamily="34" charset="0"/>
                <a:cs typeface="Calibri" panose="020F0502020204030204" pitchFamily="34" charset="0"/>
              </a:rPr>
              <a:t>Le </a:t>
            </a:r>
            <a:r>
              <a:rPr lang="en-US" sz="1200" b="1" dirty="0" err="1">
                <a:solidFill>
                  <a:schemeClr val="bg1"/>
                </a:solidFill>
                <a:latin typeface="Calibri" panose="020F0502020204030204" pitchFamily="34" charset="0"/>
                <a:cs typeface="Calibri" panose="020F0502020204030204" pitchFamily="34" charset="0"/>
              </a:rPr>
              <a:t>Laba</a:t>
            </a:r>
            <a:r>
              <a:rPr lang="en-US" sz="1200" b="1" dirty="0">
                <a:solidFill>
                  <a:schemeClr val="bg1"/>
                </a:solidFill>
                <a:latin typeface="Calibri" panose="020F0502020204030204" pitchFamily="34" charset="0"/>
                <a:cs typeface="Calibri" panose="020F0502020204030204" pitchFamily="34" charset="0"/>
              </a:rPr>
              <a:t>, France </a:t>
            </a:r>
            <a:r>
              <a:rPr lang="en-GB" sz="1200" dirty="0">
                <a:solidFill>
                  <a:schemeClr val="bg1"/>
                </a:solidFill>
                <a:latin typeface="Calibri" panose="020F0502020204030204" pitchFamily="34" charset="0"/>
                <a:cs typeface="Calibri" panose="020F0502020204030204" pitchFamily="34" charset="0"/>
              </a:rPr>
              <a:t>is a centre of expertise for the New Aquitaine Region in France. This innovative cluster unites 20 networks of operators across various fields, including culture, education, inclusion of migrants, and digital initiatives. </a:t>
            </a:r>
            <a:endParaRPr lang="en-IE" dirty="0">
              <a:solidFill>
                <a:schemeClr val="bg1"/>
              </a:solidFill>
            </a:endParaRPr>
          </a:p>
        </p:txBody>
      </p:sp>
      <p:sp>
        <p:nvSpPr>
          <p:cNvPr id="13" name="TextBox 12">
            <a:extLst>
              <a:ext uri="{FF2B5EF4-FFF2-40B4-BE49-F238E27FC236}">
                <a16:creationId xmlns:a16="http://schemas.microsoft.com/office/drawing/2014/main" id="{51B86CA1-E539-79EA-4018-F508D5DD52BC}"/>
              </a:ext>
            </a:extLst>
          </p:cNvPr>
          <p:cNvSpPr txBox="1"/>
          <p:nvPr/>
        </p:nvSpPr>
        <p:spPr>
          <a:xfrm>
            <a:off x="2889511" y="9215171"/>
            <a:ext cx="4375176" cy="1015663"/>
          </a:xfrm>
          <a:prstGeom prst="rect">
            <a:avLst/>
          </a:prstGeom>
          <a:noFill/>
        </p:spPr>
        <p:txBody>
          <a:bodyPr wrap="square" rtlCol="0">
            <a:spAutoFit/>
          </a:bodyPr>
          <a:lstStyle/>
          <a:p>
            <a:pPr algn="just"/>
            <a:r>
              <a:rPr lang="en-US" sz="1200" b="1" dirty="0" err="1">
                <a:solidFill>
                  <a:srgbClr val="086575"/>
                </a:solidFill>
                <a:latin typeface="Calibri" panose="020F0502020204030204" pitchFamily="34" charset="0"/>
                <a:cs typeface="Calibri" panose="020F0502020204030204" pitchFamily="34" charset="0"/>
              </a:rPr>
              <a:t>Dramblys</a:t>
            </a:r>
            <a:r>
              <a:rPr lang="en-US" sz="1200" b="1" dirty="0">
                <a:solidFill>
                  <a:srgbClr val="086575"/>
                </a:solidFill>
                <a:latin typeface="Calibri" panose="020F0502020204030204" pitchFamily="34" charset="0"/>
                <a:cs typeface="Calibri" panose="020F0502020204030204" pitchFamily="34" charset="0"/>
              </a:rPr>
              <a:t>, Spain </a:t>
            </a:r>
            <a:r>
              <a:rPr lang="en-GB" sz="1200" dirty="0">
                <a:solidFill>
                  <a:srgbClr val="086575"/>
                </a:solidFill>
                <a:latin typeface="Calibri" panose="020F0502020204030204" pitchFamily="34" charset="0"/>
                <a:cs typeface="Calibri" panose="020F0502020204030204" pitchFamily="34" charset="0"/>
              </a:rPr>
              <a:t>is a non-profit organisation located in Spain that works for the promotion of social innovation. They combine</a:t>
            </a:r>
          </a:p>
          <a:p>
            <a:pPr algn="just"/>
            <a:r>
              <a:rPr lang="en-GB" sz="1200" dirty="0">
                <a:solidFill>
                  <a:srgbClr val="086575"/>
                </a:solidFill>
                <a:latin typeface="Calibri" panose="020F0502020204030204" pitchFamily="34" charset="0"/>
                <a:cs typeface="Calibri" panose="020F0502020204030204" pitchFamily="34" charset="0"/>
              </a:rPr>
              <a:t>sociological imagination &amp; inquiry with social creativity and design to approach, explore, and innovate solutions to</a:t>
            </a:r>
          </a:p>
          <a:p>
            <a:pPr algn="just"/>
            <a:r>
              <a:rPr lang="en-GB" sz="1200" dirty="0">
                <a:solidFill>
                  <a:srgbClr val="086575"/>
                </a:solidFill>
                <a:latin typeface="Calibri" panose="020F0502020204030204" pitchFamily="34" charset="0"/>
                <a:cs typeface="Calibri" panose="020F0502020204030204" pitchFamily="34" charset="0"/>
              </a:rPr>
              <a:t>contribute to sustainable development.</a:t>
            </a:r>
            <a:endParaRPr lang="en-IE" dirty="0"/>
          </a:p>
        </p:txBody>
      </p:sp>
      <p:sp>
        <p:nvSpPr>
          <p:cNvPr id="16" name="TextBox 15">
            <a:extLst>
              <a:ext uri="{FF2B5EF4-FFF2-40B4-BE49-F238E27FC236}">
                <a16:creationId xmlns:a16="http://schemas.microsoft.com/office/drawing/2014/main" id="{1B4E33B6-10A8-B692-A53E-0E5EFC8C6831}"/>
              </a:ext>
            </a:extLst>
          </p:cNvPr>
          <p:cNvSpPr txBox="1"/>
          <p:nvPr/>
        </p:nvSpPr>
        <p:spPr>
          <a:xfrm>
            <a:off x="2889511" y="2250394"/>
            <a:ext cx="4375176" cy="1200329"/>
          </a:xfrm>
          <a:prstGeom prst="rect">
            <a:avLst/>
          </a:prstGeom>
          <a:noFill/>
        </p:spPr>
        <p:txBody>
          <a:bodyPr wrap="square" rtlCol="0">
            <a:spAutoFit/>
          </a:bodyPr>
          <a:lstStyle/>
          <a:p>
            <a:pPr algn="just"/>
            <a:r>
              <a:rPr lang="en-US" sz="1200" b="1" dirty="0">
                <a:solidFill>
                  <a:schemeClr val="bg1"/>
                </a:solidFill>
                <a:latin typeface="Calibri" panose="020F0502020204030204" pitchFamily="34" charset="0"/>
                <a:cs typeface="Calibri" panose="020F0502020204030204" pitchFamily="34" charset="0"/>
              </a:rPr>
              <a:t>ECHR, France  </a:t>
            </a:r>
            <a:r>
              <a:rPr lang="en-GB" sz="1200" dirty="0">
                <a:solidFill>
                  <a:schemeClr val="bg1"/>
                </a:solidFill>
                <a:latin typeface="Calibri" panose="020F0502020204030204" pitchFamily="34" charset="0"/>
                <a:cs typeface="Calibri" panose="020F0502020204030204" pitchFamily="34" charset="0"/>
              </a:rPr>
              <a:t>The European Centre for Human Rights (ECHR) is an independent, non-profit legal and educational networking</a:t>
            </a:r>
          </a:p>
          <a:p>
            <a:pPr algn="just"/>
            <a:r>
              <a:rPr lang="en-GB" sz="1200" dirty="0">
                <a:solidFill>
                  <a:schemeClr val="bg1"/>
                </a:solidFill>
                <a:latin typeface="Calibri" panose="020F0502020204030204" pitchFamily="34" charset="0"/>
                <a:cs typeface="Calibri" panose="020F0502020204030204" pitchFamily="34" charset="0"/>
              </a:rPr>
              <a:t>organisation dedicated to protecting civil and human rights. ECHR engages in innovative strategic litigation, using European, international and national law to enforce human rights and to hold state and non-state actors accountable for egregious abuses.</a:t>
            </a:r>
            <a:endParaRPr lang="en-IE" dirty="0">
              <a:solidFill>
                <a:schemeClr val="bg1"/>
              </a:solidFill>
            </a:endParaRPr>
          </a:p>
        </p:txBody>
      </p:sp>
      <p:sp>
        <p:nvSpPr>
          <p:cNvPr id="17" name="TextBox 16">
            <a:extLst>
              <a:ext uri="{FF2B5EF4-FFF2-40B4-BE49-F238E27FC236}">
                <a16:creationId xmlns:a16="http://schemas.microsoft.com/office/drawing/2014/main" id="{65E207FB-F94B-6236-5748-703C12C529AF}"/>
              </a:ext>
            </a:extLst>
          </p:cNvPr>
          <p:cNvSpPr txBox="1"/>
          <p:nvPr/>
        </p:nvSpPr>
        <p:spPr>
          <a:xfrm>
            <a:off x="2889511" y="1096703"/>
            <a:ext cx="4375176" cy="1292662"/>
          </a:xfrm>
          <a:prstGeom prst="rect">
            <a:avLst/>
          </a:prstGeom>
          <a:noFill/>
        </p:spPr>
        <p:txBody>
          <a:bodyPr wrap="square" rtlCol="0">
            <a:spAutoFit/>
          </a:bodyPr>
          <a:lstStyle/>
          <a:p>
            <a:pPr algn="just"/>
            <a:r>
              <a:rPr lang="en-GB" sz="1200" b="1" dirty="0">
                <a:solidFill>
                  <a:schemeClr val="bg1"/>
                </a:solidFill>
                <a:latin typeface="Calibri" panose="020F0502020204030204" pitchFamily="34" charset="0"/>
                <a:cs typeface="Calibri" panose="020F0502020204030204" pitchFamily="34" charset="0"/>
              </a:rPr>
              <a:t>Roscommon Leader Partnership (RLP) – Ireland </a:t>
            </a:r>
            <a:r>
              <a:rPr lang="en-GB" sz="1200" dirty="0">
                <a:solidFill>
                  <a:schemeClr val="bg1"/>
                </a:solidFill>
                <a:latin typeface="Calibri" panose="020F0502020204030204" pitchFamily="34" charset="0"/>
                <a:cs typeface="Calibri" panose="020F0502020204030204" pitchFamily="34" charset="0"/>
              </a:rPr>
              <a:t>are a progressive local and rural development agency of voluntary, community and statutory bodies. They seek to champion needs responsive, local yet outward looking development initiatives which focus on improving the quality of life in Co. Roscommon for all.</a:t>
            </a:r>
          </a:p>
          <a:p>
            <a:endParaRPr lang="en-IE" dirty="0">
              <a:solidFill>
                <a:schemeClr val="bg1"/>
              </a:solidFill>
            </a:endParaRPr>
          </a:p>
        </p:txBody>
      </p:sp>
      <p:pic>
        <p:nvPicPr>
          <p:cNvPr id="19" name="Picture 18">
            <a:extLst>
              <a:ext uri="{FF2B5EF4-FFF2-40B4-BE49-F238E27FC236}">
                <a16:creationId xmlns:a16="http://schemas.microsoft.com/office/drawing/2014/main" id="{C4B932F2-82B6-C08D-9A15-B04D5A22B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516" y="6846967"/>
            <a:ext cx="1712453" cy="742472"/>
          </a:xfrm>
          <a:prstGeom prst="rect">
            <a:avLst/>
          </a:prstGeom>
        </p:spPr>
      </p:pic>
      <p:pic>
        <p:nvPicPr>
          <p:cNvPr id="21" name="Picture 20">
            <a:extLst>
              <a:ext uri="{FF2B5EF4-FFF2-40B4-BE49-F238E27FC236}">
                <a16:creationId xmlns:a16="http://schemas.microsoft.com/office/drawing/2014/main" id="{67B28A6A-7D14-8254-A5B7-BFEFE6D3DA7D}"/>
              </a:ext>
            </a:extLst>
          </p:cNvPr>
          <p:cNvPicPr>
            <a:picLocks noChangeAspect="1"/>
          </p:cNvPicPr>
          <p:nvPr/>
        </p:nvPicPr>
        <p:blipFill>
          <a:blip r:embed="rId4"/>
          <a:stretch>
            <a:fillRect/>
          </a:stretch>
        </p:blipFill>
        <p:spPr>
          <a:xfrm>
            <a:off x="494393" y="1324751"/>
            <a:ext cx="2082700" cy="615852"/>
          </a:xfrm>
          <a:prstGeom prst="rect">
            <a:avLst/>
          </a:prstGeom>
        </p:spPr>
      </p:pic>
      <p:pic>
        <p:nvPicPr>
          <p:cNvPr id="23" name="Picture 22">
            <a:extLst>
              <a:ext uri="{FF2B5EF4-FFF2-40B4-BE49-F238E27FC236}">
                <a16:creationId xmlns:a16="http://schemas.microsoft.com/office/drawing/2014/main" id="{F9FFA843-9A30-B43F-F99F-1AAFB81C92F4}"/>
              </a:ext>
            </a:extLst>
          </p:cNvPr>
          <p:cNvPicPr>
            <a:picLocks noChangeAspect="1"/>
          </p:cNvPicPr>
          <p:nvPr/>
        </p:nvPicPr>
        <p:blipFill>
          <a:blip r:embed="rId5"/>
          <a:stretch>
            <a:fillRect/>
          </a:stretch>
        </p:blipFill>
        <p:spPr>
          <a:xfrm>
            <a:off x="671815" y="2338311"/>
            <a:ext cx="1647871" cy="968336"/>
          </a:xfrm>
          <a:prstGeom prst="rect">
            <a:avLst/>
          </a:prstGeom>
        </p:spPr>
      </p:pic>
      <p:pic>
        <p:nvPicPr>
          <p:cNvPr id="25" name="Picture 24">
            <a:extLst>
              <a:ext uri="{FF2B5EF4-FFF2-40B4-BE49-F238E27FC236}">
                <a16:creationId xmlns:a16="http://schemas.microsoft.com/office/drawing/2014/main" id="{66C0506E-D2CE-AD8D-9B8C-5AB08A79523D}"/>
              </a:ext>
            </a:extLst>
          </p:cNvPr>
          <p:cNvPicPr>
            <a:picLocks noChangeAspect="1"/>
          </p:cNvPicPr>
          <p:nvPr/>
        </p:nvPicPr>
        <p:blipFill>
          <a:blip r:embed="rId6"/>
          <a:stretch>
            <a:fillRect/>
          </a:stretch>
        </p:blipFill>
        <p:spPr>
          <a:xfrm>
            <a:off x="771719" y="3629531"/>
            <a:ext cx="1448062" cy="968336"/>
          </a:xfrm>
          <a:prstGeom prst="rect">
            <a:avLst/>
          </a:prstGeom>
        </p:spPr>
      </p:pic>
      <p:pic>
        <p:nvPicPr>
          <p:cNvPr id="29" name="Picture 28">
            <a:extLst>
              <a:ext uri="{FF2B5EF4-FFF2-40B4-BE49-F238E27FC236}">
                <a16:creationId xmlns:a16="http://schemas.microsoft.com/office/drawing/2014/main" id="{A68B063A-AB4A-64A8-34C2-C7700799BF40}"/>
              </a:ext>
            </a:extLst>
          </p:cNvPr>
          <p:cNvPicPr>
            <a:picLocks noChangeAspect="1"/>
          </p:cNvPicPr>
          <p:nvPr/>
        </p:nvPicPr>
        <p:blipFill>
          <a:blip r:embed="rId7"/>
          <a:stretch>
            <a:fillRect/>
          </a:stretch>
        </p:blipFill>
        <p:spPr>
          <a:xfrm>
            <a:off x="426122" y="9293247"/>
            <a:ext cx="2139253" cy="598335"/>
          </a:xfrm>
          <a:prstGeom prst="rect">
            <a:avLst/>
          </a:prstGeom>
        </p:spPr>
      </p:pic>
      <p:pic>
        <p:nvPicPr>
          <p:cNvPr id="31" name="Picture 30">
            <a:extLst>
              <a:ext uri="{FF2B5EF4-FFF2-40B4-BE49-F238E27FC236}">
                <a16:creationId xmlns:a16="http://schemas.microsoft.com/office/drawing/2014/main" id="{37CD6639-6082-D0C4-95C1-B0121D9213E2}"/>
              </a:ext>
            </a:extLst>
          </p:cNvPr>
          <p:cNvPicPr>
            <a:picLocks noChangeAspect="1"/>
          </p:cNvPicPr>
          <p:nvPr/>
        </p:nvPicPr>
        <p:blipFill>
          <a:blip r:embed="rId8"/>
          <a:stretch>
            <a:fillRect/>
          </a:stretch>
        </p:blipFill>
        <p:spPr>
          <a:xfrm>
            <a:off x="654134" y="8133417"/>
            <a:ext cx="1763215" cy="615852"/>
          </a:xfrm>
          <a:prstGeom prst="rect">
            <a:avLst/>
          </a:prstGeom>
        </p:spPr>
      </p:pic>
    </p:spTree>
    <p:extLst>
      <p:ext uri="{BB962C8B-B14F-4D97-AF65-F5344CB8AC3E}">
        <p14:creationId xmlns:p14="http://schemas.microsoft.com/office/powerpoint/2010/main" val="1682080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dirty="0"/>
              <a:t>02</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p:txBody>
          <a:bodyPr/>
          <a:lstStyle/>
          <a:p>
            <a:r>
              <a:rPr lang="en-US" dirty="0"/>
              <a:t>The Open Education Resources</a:t>
            </a:r>
          </a:p>
          <a:p>
            <a:r>
              <a:rPr lang="en-US" dirty="0"/>
              <a:t>Curriculum</a:t>
            </a:r>
          </a:p>
        </p:txBody>
      </p:sp>
    </p:spTree>
    <p:extLst>
      <p:ext uri="{BB962C8B-B14F-4D97-AF65-F5344CB8AC3E}">
        <p14:creationId xmlns:p14="http://schemas.microsoft.com/office/powerpoint/2010/main" val="36740776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4793</Words>
  <Application>Microsoft Office PowerPoint</Application>
  <PresentationFormat>Custom</PresentationFormat>
  <Paragraphs>409</Paragraphs>
  <Slides>23</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Calibri</vt:lpstr>
      <vt:lpstr>Century Schoolbook</vt:lpstr>
      <vt:lpstr>Montserrat</vt:lpstr>
      <vt:lpstr>Montserrat Light</vt:lpstr>
      <vt:lpstr>Open Sans</vt:lpstr>
      <vt:lpstr>Poppins</vt:lpstr>
      <vt:lpstr>Source Sans Pro</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Halimi isuf</cp:lastModifiedBy>
  <cp:revision>572</cp:revision>
  <dcterms:created xsi:type="dcterms:W3CDTF">2020-10-14T13:32:04Z</dcterms:created>
  <dcterms:modified xsi:type="dcterms:W3CDTF">2024-02-10T15:05:38Z</dcterms:modified>
</cp:coreProperties>
</file>